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9" r:id="rId4"/>
    <p:sldId id="260" r:id="rId5"/>
    <p:sldId id="261" r:id="rId6"/>
    <p:sldId id="262" r:id="rId7"/>
    <p:sldId id="263" r:id="rId8"/>
    <p:sldId id="264" r:id="rId9"/>
    <p:sldId id="265" r:id="rId10"/>
    <p:sldId id="266" r:id="rId11"/>
    <p:sldId id="267" r:id="rId12"/>
  </p:sldIdLst>
  <p:sldSz cx="9899650" cy="6875463"/>
  <p:notesSz cx="6858000" cy="9144000"/>
  <p:embeddedFontLst>
    <p:embeddedFont>
      <p:font typeface="Arial Black" panose="020B0A04020102020204" pitchFamily="34" charset="0"/>
      <p:regular r:id="rId14"/>
      <p:bold r:id="rId15"/>
    </p:embeddedFont>
    <p:embeddedFont>
      <p:font typeface="Calibri" panose="020F0502020204030204" pitchFamily="34" charset="0"/>
      <p:regular r:id="rId16"/>
      <p:bold r:id="rId17"/>
      <p:italic r:id="rId18"/>
      <p:boldItalic r:id="rId19"/>
    </p:embeddedFont>
    <p:embeddedFont>
      <p:font typeface="맑은 고딕" panose="020B0503020000020004" pitchFamily="50" charset="-127"/>
      <p:regular r:id="rId20"/>
      <p:bold r:id="rId21"/>
    </p:embeddedFont>
    <p:embeddedFont>
      <p:font typeface="맑은 고딕" panose="020B0503020000020004" pitchFamily="50" charset="-127"/>
      <p:regular r:id="rId20"/>
      <p:bold r:id="rId21"/>
    </p:embeddedFont>
    <p:embeddedFont>
      <p:font typeface="Stardos Stencil" panose="020B0600000101010101"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5">
          <p15:clr>
            <a:srgbClr val="A4A3A4"/>
          </p15:clr>
        </p15:guide>
        <p15:guide id="2" pos="31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9" d="100"/>
          <a:sy n="159" d="100"/>
        </p:scale>
        <p:origin x="1470" y="150"/>
      </p:cViewPr>
      <p:guideLst>
        <p:guide orient="horz" pos="2165"/>
        <p:guide pos="31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ko-KR" sz="1200" b="0" i="0" u="none" strike="noStrike" cap="none">
                <a:solidFill>
                  <a:schemeClr val="dk1"/>
                </a:solidFill>
                <a:latin typeface="Malgun Gothic"/>
                <a:ea typeface="Malgun Gothic"/>
                <a:cs typeface="Malgun Gothic"/>
                <a:sym typeface="Malgun Gothic"/>
              </a:rPr>
              <a:t>‹#›</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1: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2: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6: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7: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8: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9: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0: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742474" y="1125221"/>
            <a:ext cx="8414703" cy="239368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15"/>
              <a:buFont typeface="Calibri"/>
              <a:buNone/>
              <a:defRPr sz="601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237456" y="3611210"/>
            <a:ext cx="7424738" cy="1659978"/>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3"/>
              </a:spcBef>
              <a:spcAft>
                <a:spcPts val="0"/>
              </a:spcAft>
              <a:buClr>
                <a:schemeClr val="dk1"/>
              </a:buClr>
              <a:buSzPts val="2406"/>
              <a:buNone/>
              <a:defRPr sz="2406"/>
            </a:lvl1pPr>
            <a:lvl2pPr lvl="1" algn="ctr">
              <a:lnSpc>
                <a:spcPct val="90000"/>
              </a:lnSpc>
              <a:spcBef>
                <a:spcPts val="501"/>
              </a:spcBef>
              <a:spcAft>
                <a:spcPts val="0"/>
              </a:spcAft>
              <a:buClr>
                <a:schemeClr val="dk1"/>
              </a:buClr>
              <a:buSzPts val="2005"/>
              <a:buNone/>
              <a:defRPr sz="2004"/>
            </a:lvl2pPr>
            <a:lvl3pPr lvl="2" algn="ctr">
              <a:lnSpc>
                <a:spcPct val="90000"/>
              </a:lnSpc>
              <a:spcBef>
                <a:spcPts val="501"/>
              </a:spcBef>
              <a:spcAft>
                <a:spcPts val="0"/>
              </a:spcAft>
              <a:buClr>
                <a:schemeClr val="dk1"/>
              </a:buClr>
              <a:buSzPts val="1805"/>
              <a:buNone/>
              <a:defRPr sz="1804"/>
            </a:lvl3pPr>
            <a:lvl4pPr lvl="3" algn="ctr">
              <a:lnSpc>
                <a:spcPct val="90000"/>
              </a:lnSpc>
              <a:spcBef>
                <a:spcPts val="501"/>
              </a:spcBef>
              <a:spcAft>
                <a:spcPts val="0"/>
              </a:spcAft>
              <a:buClr>
                <a:schemeClr val="dk1"/>
              </a:buClr>
              <a:buSzPts val="1604"/>
              <a:buNone/>
              <a:defRPr sz="1604"/>
            </a:lvl4pPr>
            <a:lvl5pPr lvl="4" algn="ctr">
              <a:lnSpc>
                <a:spcPct val="90000"/>
              </a:lnSpc>
              <a:spcBef>
                <a:spcPts val="501"/>
              </a:spcBef>
              <a:spcAft>
                <a:spcPts val="0"/>
              </a:spcAft>
              <a:buClr>
                <a:schemeClr val="dk1"/>
              </a:buClr>
              <a:buSzPts val="1604"/>
              <a:buNone/>
              <a:defRPr sz="1604"/>
            </a:lvl5pPr>
            <a:lvl6pPr lvl="5" algn="ctr">
              <a:lnSpc>
                <a:spcPct val="90000"/>
              </a:lnSpc>
              <a:spcBef>
                <a:spcPts val="501"/>
              </a:spcBef>
              <a:spcAft>
                <a:spcPts val="0"/>
              </a:spcAft>
              <a:buClr>
                <a:schemeClr val="dk1"/>
              </a:buClr>
              <a:buSzPts val="1604"/>
              <a:buNone/>
              <a:defRPr sz="1604"/>
            </a:lvl6pPr>
            <a:lvl7pPr lvl="6" algn="ctr">
              <a:lnSpc>
                <a:spcPct val="90000"/>
              </a:lnSpc>
              <a:spcBef>
                <a:spcPts val="501"/>
              </a:spcBef>
              <a:spcAft>
                <a:spcPts val="0"/>
              </a:spcAft>
              <a:buClr>
                <a:schemeClr val="dk1"/>
              </a:buClr>
              <a:buSzPts val="1604"/>
              <a:buNone/>
              <a:defRPr sz="1604"/>
            </a:lvl7pPr>
            <a:lvl8pPr lvl="7" algn="ctr">
              <a:lnSpc>
                <a:spcPct val="90000"/>
              </a:lnSpc>
              <a:spcBef>
                <a:spcPts val="501"/>
              </a:spcBef>
              <a:spcAft>
                <a:spcPts val="0"/>
              </a:spcAft>
              <a:buClr>
                <a:schemeClr val="dk1"/>
              </a:buClr>
              <a:buSzPts val="1604"/>
              <a:buNone/>
              <a:defRPr sz="1604"/>
            </a:lvl8pPr>
            <a:lvl9pPr lvl="8" algn="ctr">
              <a:lnSpc>
                <a:spcPct val="90000"/>
              </a:lnSpc>
              <a:spcBef>
                <a:spcPts val="501"/>
              </a:spcBef>
              <a:spcAft>
                <a:spcPts val="0"/>
              </a:spcAft>
              <a:buClr>
                <a:schemeClr val="dk1"/>
              </a:buClr>
              <a:buSzPts val="1604"/>
              <a:buNone/>
              <a:defRPr sz="1604"/>
            </a:lvl9pPr>
          </a:lstStyle>
          <a:p>
            <a:endParaRPr/>
          </a:p>
        </p:txBody>
      </p:sp>
      <p:sp>
        <p:nvSpPr>
          <p:cNvPr id="18" name="Google Shape;18;p2"/>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제목 및 세로 텍스트"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768616" y="-257741"/>
            <a:ext cx="4362418" cy="853844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세로 제목 및 텍스트"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238425" y="2212067"/>
            <a:ext cx="5826637" cy="213461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907329" y="139329"/>
            <a:ext cx="5826637" cy="628009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80601" y="1830274"/>
            <a:ext cx="8538448"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구역 머리글"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75445" y="1714093"/>
            <a:ext cx="8538448" cy="286000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15"/>
              <a:buFont typeface="Calibri"/>
              <a:buNone/>
              <a:defRPr sz="601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75445" y="4601151"/>
            <a:ext cx="8538448" cy="15040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2406"/>
              <a:buNone/>
              <a:defRPr sz="2406">
                <a:solidFill>
                  <a:schemeClr val="dk1"/>
                </a:solidFill>
              </a:defRPr>
            </a:lvl1pPr>
            <a:lvl2pPr marL="914400" lvl="1" indent="-228600" algn="l">
              <a:lnSpc>
                <a:spcPct val="90000"/>
              </a:lnSpc>
              <a:spcBef>
                <a:spcPts val="501"/>
              </a:spcBef>
              <a:spcAft>
                <a:spcPts val="0"/>
              </a:spcAft>
              <a:buClr>
                <a:srgbClr val="888888"/>
              </a:buClr>
              <a:buSzPts val="2005"/>
              <a:buNone/>
              <a:defRPr sz="2004">
                <a:solidFill>
                  <a:srgbClr val="888888"/>
                </a:solidFill>
              </a:defRPr>
            </a:lvl2pPr>
            <a:lvl3pPr marL="1371600" lvl="2" indent="-228600" algn="l">
              <a:lnSpc>
                <a:spcPct val="90000"/>
              </a:lnSpc>
              <a:spcBef>
                <a:spcPts val="501"/>
              </a:spcBef>
              <a:spcAft>
                <a:spcPts val="0"/>
              </a:spcAft>
              <a:buClr>
                <a:srgbClr val="888888"/>
              </a:buClr>
              <a:buSzPts val="1805"/>
              <a:buNone/>
              <a:defRPr sz="1804">
                <a:solidFill>
                  <a:srgbClr val="888888"/>
                </a:solidFill>
              </a:defRPr>
            </a:lvl3pPr>
            <a:lvl4pPr marL="1828800" lvl="3" indent="-228600" algn="l">
              <a:lnSpc>
                <a:spcPct val="90000"/>
              </a:lnSpc>
              <a:spcBef>
                <a:spcPts val="501"/>
              </a:spcBef>
              <a:spcAft>
                <a:spcPts val="0"/>
              </a:spcAft>
              <a:buClr>
                <a:srgbClr val="888888"/>
              </a:buClr>
              <a:buSzPts val="1604"/>
              <a:buNone/>
              <a:defRPr sz="1604">
                <a:solidFill>
                  <a:srgbClr val="888888"/>
                </a:solidFill>
              </a:defRPr>
            </a:lvl4pPr>
            <a:lvl5pPr marL="2286000" lvl="4" indent="-228600" algn="l">
              <a:lnSpc>
                <a:spcPct val="90000"/>
              </a:lnSpc>
              <a:spcBef>
                <a:spcPts val="501"/>
              </a:spcBef>
              <a:spcAft>
                <a:spcPts val="0"/>
              </a:spcAft>
              <a:buClr>
                <a:srgbClr val="888888"/>
              </a:buClr>
              <a:buSzPts val="1604"/>
              <a:buNone/>
              <a:defRPr sz="1604">
                <a:solidFill>
                  <a:srgbClr val="888888"/>
                </a:solidFill>
              </a:defRPr>
            </a:lvl5pPr>
            <a:lvl6pPr marL="2743200" lvl="5" indent="-228600" algn="l">
              <a:lnSpc>
                <a:spcPct val="90000"/>
              </a:lnSpc>
              <a:spcBef>
                <a:spcPts val="501"/>
              </a:spcBef>
              <a:spcAft>
                <a:spcPts val="0"/>
              </a:spcAft>
              <a:buClr>
                <a:srgbClr val="888888"/>
              </a:buClr>
              <a:buSzPts val="1604"/>
              <a:buNone/>
              <a:defRPr sz="1604">
                <a:solidFill>
                  <a:srgbClr val="888888"/>
                </a:solidFill>
              </a:defRPr>
            </a:lvl6pPr>
            <a:lvl7pPr marL="3200400" lvl="6" indent="-228600" algn="l">
              <a:lnSpc>
                <a:spcPct val="90000"/>
              </a:lnSpc>
              <a:spcBef>
                <a:spcPts val="501"/>
              </a:spcBef>
              <a:spcAft>
                <a:spcPts val="0"/>
              </a:spcAft>
              <a:buClr>
                <a:srgbClr val="888888"/>
              </a:buClr>
              <a:buSzPts val="1604"/>
              <a:buNone/>
              <a:defRPr sz="1604">
                <a:solidFill>
                  <a:srgbClr val="888888"/>
                </a:solidFill>
              </a:defRPr>
            </a:lvl7pPr>
            <a:lvl8pPr marL="3657600" lvl="7" indent="-228600" algn="l">
              <a:lnSpc>
                <a:spcPct val="90000"/>
              </a:lnSpc>
              <a:spcBef>
                <a:spcPts val="501"/>
              </a:spcBef>
              <a:spcAft>
                <a:spcPts val="0"/>
              </a:spcAft>
              <a:buClr>
                <a:srgbClr val="888888"/>
              </a:buClr>
              <a:buSzPts val="1604"/>
              <a:buNone/>
              <a:defRPr sz="1604">
                <a:solidFill>
                  <a:srgbClr val="888888"/>
                </a:solidFill>
              </a:defRPr>
            </a:lvl8pPr>
            <a:lvl9pPr marL="4114800" lvl="8" indent="-228600" algn="l">
              <a:lnSpc>
                <a:spcPct val="90000"/>
              </a:lnSpc>
              <a:spcBef>
                <a:spcPts val="501"/>
              </a:spcBef>
              <a:spcAft>
                <a:spcPts val="0"/>
              </a:spcAft>
              <a:buClr>
                <a:srgbClr val="888888"/>
              </a:buClr>
              <a:buSzPts val="1604"/>
              <a:buNone/>
              <a:defRPr sz="1604">
                <a:solidFill>
                  <a:srgbClr val="888888"/>
                </a:solidFill>
              </a:defRPr>
            </a:lvl9pPr>
          </a:lstStyle>
          <a:p>
            <a:endParaRPr/>
          </a:p>
        </p:txBody>
      </p:sp>
      <p:sp>
        <p:nvSpPr>
          <p:cNvPr id="30" name="Google Shape;30;p4"/>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콘텐츠 2개"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80601" y="1830274"/>
            <a:ext cx="4207351"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5011698" y="1830274"/>
            <a:ext cx="4207351"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비교"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81890"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81892" y="1685444"/>
            <a:ext cx="4188015" cy="82601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3"/>
              </a:spcBef>
              <a:spcAft>
                <a:spcPts val="0"/>
              </a:spcAft>
              <a:buClr>
                <a:schemeClr val="dk1"/>
              </a:buClr>
              <a:buSzPts val="2406"/>
              <a:buNone/>
              <a:defRPr sz="2406" b="1"/>
            </a:lvl1pPr>
            <a:lvl2pPr marL="914400" lvl="1" indent="-228600" algn="l">
              <a:lnSpc>
                <a:spcPct val="90000"/>
              </a:lnSpc>
              <a:spcBef>
                <a:spcPts val="501"/>
              </a:spcBef>
              <a:spcAft>
                <a:spcPts val="0"/>
              </a:spcAft>
              <a:buClr>
                <a:schemeClr val="dk1"/>
              </a:buClr>
              <a:buSzPts val="2005"/>
              <a:buNone/>
              <a:defRPr sz="2004" b="1"/>
            </a:lvl2pPr>
            <a:lvl3pPr marL="1371600" lvl="2" indent="-228600" algn="l">
              <a:lnSpc>
                <a:spcPct val="90000"/>
              </a:lnSpc>
              <a:spcBef>
                <a:spcPts val="501"/>
              </a:spcBef>
              <a:spcAft>
                <a:spcPts val="0"/>
              </a:spcAft>
              <a:buClr>
                <a:schemeClr val="dk1"/>
              </a:buClr>
              <a:buSzPts val="1805"/>
              <a:buNone/>
              <a:defRPr sz="1804" b="1"/>
            </a:lvl3pPr>
            <a:lvl4pPr marL="1828800" lvl="3" indent="-228600" algn="l">
              <a:lnSpc>
                <a:spcPct val="90000"/>
              </a:lnSpc>
              <a:spcBef>
                <a:spcPts val="501"/>
              </a:spcBef>
              <a:spcAft>
                <a:spcPts val="0"/>
              </a:spcAft>
              <a:buClr>
                <a:schemeClr val="dk1"/>
              </a:buClr>
              <a:buSzPts val="1604"/>
              <a:buNone/>
              <a:defRPr sz="1604" b="1"/>
            </a:lvl4pPr>
            <a:lvl5pPr marL="2286000" lvl="4" indent="-228600" algn="l">
              <a:lnSpc>
                <a:spcPct val="90000"/>
              </a:lnSpc>
              <a:spcBef>
                <a:spcPts val="501"/>
              </a:spcBef>
              <a:spcAft>
                <a:spcPts val="0"/>
              </a:spcAft>
              <a:buClr>
                <a:schemeClr val="dk1"/>
              </a:buClr>
              <a:buSzPts val="1604"/>
              <a:buNone/>
              <a:defRPr sz="1604" b="1"/>
            </a:lvl5pPr>
            <a:lvl6pPr marL="2743200" lvl="5" indent="-228600" algn="l">
              <a:lnSpc>
                <a:spcPct val="90000"/>
              </a:lnSpc>
              <a:spcBef>
                <a:spcPts val="501"/>
              </a:spcBef>
              <a:spcAft>
                <a:spcPts val="0"/>
              </a:spcAft>
              <a:buClr>
                <a:schemeClr val="dk1"/>
              </a:buClr>
              <a:buSzPts val="1604"/>
              <a:buNone/>
              <a:defRPr sz="1604" b="1"/>
            </a:lvl6pPr>
            <a:lvl7pPr marL="3200400" lvl="6" indent="-228600" algn="l">
              <a:lnSpc>
                <a:spcPct val="90000"/>
              </a:lnSpc>
              <a:spcBef>
                <a:spcPts val="501"/>
              </a:spcBef>
              <a:spcAft>
                <a:spcPts val="0"/>
              </a:spcAft>
              <a:buClr>
                <a:schemeClr val="dk1"/>
              </a:buClr>
              <a:buSzPts val="1604"/>
              <a:buNone/>
              <a:defRPr sz="1604" b="1"/>
            </a:lvl7pPr>
            <a:lvl8pPr marL="3657600" lvl="7" indent="-228600" algn="l">
              <a:lnSpc>
                <a:spcPct val="90000"/>
              </a:lnSpc>
              <a:spcBef>
                <a:spcPts val="501"/>
              </a:spcBef>
              <a:spcAft>
                <a:spcPts val="0"/>
              </a:spcAft>
              <a:buClr>
                <a:schemeClr val="dk1"/>
              </a:buClr>
              <a:buSzPts val="1604"/>
              <a:buNone/>
              <a:defRPr sz="1604" b="1"/>
            </a:lvl8pPr>
            <a:lvl9pPr marL="4114800" lvl="8" indent="-228600" algn="l">
              <a:lnSpc>
                <a:spcPct val="90000"/>
              </a:lnSpc>
              <a:spcBef>
                <a:spcPts val="501"/>
              </a:spcBef>
              <a:spcAft>
                <a:spcPts val="0"/>
              </a:spcAft>
              <a:buClr>
                <a:schemeClr val="dk1"/>
              </a:buClr>
              <a:buSzPts val="1604"/>
              <a:buNone/>
              <a:defRPr sz="1604" b="1"/>
            </a:lvl9pPr>
          </a:lstStyle>
          <a:p>
            <a:endParaRPr/>
          </a:p>
        </p:txBody>
      </p:sp>
      <p:sp>
        <p:nvSpPr>
          <p:cNvPr id="43" name="Google Shape;43;p6"/>
          <p:cNvSpPr txBox="1">
            <a:spLocks noGrp="1"/>
          </p:cNvSpPr>
          <p:nvPr>
            <p:ph type="body" idx="2"/>
          </p:nvPr>
        </p:nvSpPr>
        <p:spPr>
          <a:xfrm>
            <a:off x="681892" y="2511454"/>
            <a:ext cx="4188015" cy="369397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5011698" y="1685444"/>
            <a:ext cx="4208641" cy="82601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3"/>
              </a:spcBef>
              <a:spcAft>
                <a:spcPts val="0"/>
              </a:spcAft>
              <a:buClr>
                <a:schemeClr val="dk1"/>
              </a:buClr>
              <a:buSzPts val="2406"/>
              <a:buNone/>
              <a:defRPr sz="2406" b="1"/>
            </a:lvl1pPr>
            <a:lvl2pPr marL="914400" lvl="1" indent="-228600" algn="l">
              <a:lnSpc>
                <a:spcPct val="90000"/>
              </a:lnSpc>
              <a:spcBef>
                <a:spcPts val="501"/>
              </a:spcBef>
              <a:spcAft>
                <a:spcPts val="0"/>
              </a:spcAft>
              <a:buClr>
                <a:schemeClr val="dk1"/>
              </a:buClr>
              <a:buSzPts val="2005"/>
              <a:buNone/>
              <a:defRPr sz="2004" b="1"/>
            </a:lvl2pPr>
            <a:lvl3pPr marL="1371600" lvl="2" indent="-228600" algn="l">
              <a:lnSpc>
                <a:spcPct val="90000"/>
              </a:lnSpc>
              <a:spcBef>
                <a:spcPts val="501"/>
              </a:spcBef>
              <a:spcAft>
                <a:spcPts val="0"/>
              </a:spcAft>
              <a:buClr>
                <a:schemeClr val="dk1"/>
              </a:buClr>
              <a:buSzPts val="1805"/>
              <a:buNone/>
              <a:defRPr sz="1804" b="1"/>
            </a:lvl3pPr>
            <a:lvl4pPr marL="1828800" lvl="3" indent="-228600" algn="l">
              <a:lnSpc>
                <a:spcPct val="90000"/>
              </a:lnSpc>
              <a:spcBef>
                <a:spcPts val="501"/>
              </a:spcBef>
              <a:spcAft>
                <a:spcPts val="0"/>
              </a:spcAft>
              <a:buClr>
                <a:schemeClr val="dk1"/>
              </a:buClr>
              <a:buSzPts val="1604"/>
              <a:buNone/>
              <a:defRPr sz="1604" b="1"/>
            </a:lvl4pPr>
            <a:lvl5pPr marL="2286000" lvl="4" indent="-228600" algn="l">
              <a:lnSpc>
                <a:spcPct val="90000"/>
              </a:lnSpc>
              <a:spcBef>
                <a:spcPts val="501"/>
              </a:spcBef>
              <a:spcAft>
                <a:spcPts val="0"/>
              </a:spcAft>
              <a:buClr>
                <a:schemeClr val="dk1"/>
              </a:buClr>
              <a:buSzPts val="1604"/>
              <a:buNone/>
              <a:defRPr sz="1604" b="1"/>
            </a:lvl5pPr>
            <a:lvl6pPr marL="2743200" lvl="5" indent="-228600" algn="l">
              <a:lnSpc>
                <a:spcPct val="90000"/>
              </a:lnSpc>
              <a:spcBef>
                <a:spcPts val="501"/>
              </a:spcBef>
              <a:spcAft>
                <a:spcPts val="0"/>
              </a:spcAft>
              <a:buClr>
                <a:schemeClr val="dk1"/>
              </a:buClr>
              <a:buSzPts val="1604"/>
              <a:buNone/>
              <a:defRPr sz="1604" b="1"/>
            </a:lvl6pPr>
            <a:lvl7pPr marL="3200400" lvl="6" indent="-228600" algn="l">
              <a:lnSpc>
                <a:spcPct val="90000"/>
              </a:lnSpc>
              <a:spcBef>
                <a:spcPts val="501"/>
              </a:spcBef>
              <a:spcAft>
                <a:spcPts val="0"/>
              </a:spcAft>
              <a:buClr>
                <a:schemeClr val="dk1"/>
              </a:buClr>
              <a:buSzPts val="1604"/>
              <a:buNone/>
              <a:defRPr sz="1604" b="1"/>
            </a:lvl7pPr>
            <a:lvl8pPr marL="3657600" lvl="7" indent="-228600" algn="l">
              <a:lnSpc>
                <a:spcPct val="90000"/>
              </a:lnSpc>
              <a:spcBef>
                <a:spcPts val="501"/>
              </a:spcBef>
              <a:spcAft>
                <a:spcPts val="0"/>
              </a:spcAft>
              <a:buClr>
                <a:schemeClr val="dk1"/>
              </a:buClr>
              <a:buSzPts val="1604"/>
              <a:buNone/>
              <a:defRPr sz="1604" b="1"/>
            </a:lvl8pPr>
            <a:lvl9pPr marL="4114800" lvl="8" indent="-228600" algn="l">
              <a:lnSpc>
                <a:spcPct val="90000"/>
              </a:lnSpc>
              <a:spcBef>
                <a:spcPts val="501"/>
              </a:spcBef>
              <a:spcAft>
                <a:spcPts val="0"/>
              </a:spcAft>
              <a:buClr>
                <a:schemeClr val="dk1"/>
              </a:buClr>
              <a:buSzPts val="1604"/>
              <a:buNone/>
              <a:defRPr sz="1604" b="1"/>
            </a:lvl9pPr>
          </a:lstStyle>
          <a:p>
            <a:endParaRPr/>
          </a:p>
        </p:txBody>
      </p:sp>
      <p:sp>
        <p:nvSpPr>
          <p:cNvPr id="45" name="Google Shape;45;p6"/>
          <p:cNvSpPr txBox="1">
            <a:spLocks noGrp="1"/>
          </p:cNvSpPr>
          <p:nvPr>
            <p:ph type="body" idx="4"/>
          </p:nvPr>
        </p:nvSpPr>
        <p:spPr>
          <a:xfrm>
            <a:off x="5011698" y="2511454"/>
            <a:ext cx="4208641" cy="369397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빈 화면"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캡션 있는 콘텐츠"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81890" y="458364"/>
            <a:ext cx="3192895" cy="16042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8"/>
              <a:buFont typeface="Calibri"/>
              <a:buNone/>
              <a:defRPr sz="320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208641" y="989941"/>
            <a:ext cx="5011698" cy="4886035"/>
          </a:xfrm>
          <a:prstGeom prst="rect">
            <a:avLst/>
          </a:prstGeom>
          <a:noFill/>
          <a:ln>
            <a:noFill/>
          </a:ln>
        </p:spPr>
        <p:txBody>
          <a:bodyPr spcFirstLastPara="1" wrap="square" lIns="91425" tIns="45700" rIns="91425" bIns="45700" anchor="t" anchorCtr="0">
            <a:noAutofit/>
          </a:bodyPr>
          <a:lstStyle>
            <a:lvl1pPr marL="457200" lvl="0" indent="-432308" algn="l">
              <a:lnSpc>
                <a:spcPct val="90000"/>
              </a:lnSpc>
              <a:spcBef>
                <a:spcPts val="1003"/>
              </a:spcBef>
              <a:spcAft>
                <a:spcPts val="0"/>
              </a:spcAft>
              <a:buClr>
                <a:schemeClr val="dk1"/>
              </a:buClr>
              <a:buSzPts val="3208"/>
              <a:buChar char="•"/>
              <a:defRPr sz="3208"/>
            </a:lvl1pPr>
            <a:lvl2pPr marL="914400" lvl="1" indent="-406844" algn="l">
              <a:lnSpc>
                <a:spcPct val="90000"/>
              </a:lnSpc>
              <a:spcBef>
                <a:spcPts val="501"/>
              </a:spcBef>
              <a:spcAft>
                <a:spcPts val="0"/>
              </a:spcAft>
              <a:buClr>
                <a:schemeClr val="dk1"/>
              </a:buClr>
              <a:buSzPts val="2807"/>
              <a:buChar char="•"/>
              <a:defRPr sz="2807"/>
            </a:lvl2pPr>
            <a:lvl3pPr marL="1371600" lvl="2" indent="-381381" algn="l">
              <a:lnSpc>
                <a:spcPct val="90000"/>
              </a:lnSpc>
              <a:spcBef>
                <a:spcPts val="501"/>
              </a:spcBef>
              <a:spcAft>
                <a:spcPts val="0"/>
              </a:spcAft>
              <a:buClr>
                <a:schemeClr val="dk1"/>
              </a:buClr>
              <a:buSzPts val="2406"/>
              <a:buChar char="•"/>
              <a:defRPr sz="2406"/>
            </a:lvl3pPr>
            <a:lvl4pPr marL="1828800" lvl="3" indent="-355917" algn="l">
              <a:lnSpc>
                <a:spcPct val="90000"/>
              </a:lnSpc>
              <a:spcBef>
                <a:spcPts val="501"/>
              </a:spcBef>
              <a:spcAft>
                <a:spcPts val="0"/>
              </a:spcAft>
              <a:buClr>
                <a:schemeClr val="dk1"/>
              </a:buClr>
              <a:buSzPts val="2005"/>
              <a:buChar char="•"/>
              <a:defRPr sz="2004"/>
            </a:lvl4pPr>
            <a:lvl5pPr marL="2286000" lvl="4" indent="-355917" algn="l">
              <a:lnSpc>
                <a:spcPct val="90000"/>
              </a:lnSpc>
              <a:spcBef>
                <a:spcPts val="501"/>
              </a:spcBef>
              <a:spcAft>
                <a:spcPts val="0"/>
              </a:spcAft>
              <a:buClr>
                <a:schemeClr val="dk1"/>
              </a:buClr>
              <a:buSzPts val="2005"/>
              <a:buChar char="•"/>
              <a:defRPr sz="2004"/>
            </a:lvl5pPr>
            <a:lvl6pPr marL="2743200" lvl="5" indent="-355917" algn="l">
              <a:lnSpc>
                <a:spcPct val="90000"/>
              </a:lnSpc>
              <a:spcBef>
                <a:spcPts val="501"/>
              </a:spcBef>
              <a:spcAft>
                <a:spcPts val="0"/>
              </a:spcAft>
              <a:buClr>
                <a:schemeClr val="dk1"/>
              </a:buClr>
              <a:buSzPts val="2005"/>
              <a:buChar char="•"/>
              <a:defRPr sz="2004"/>
            </a:lvl6pPr>
            <a:lvl7pPr marL="3200400" lvl="6" indent="-355917" algn="l">
              <a:lnSpc>
                <a:spcPct val="90000"/>
              </a:lnSpc>
              <a:spcBef>
                <a:spcPts val="501"/>
              </a:spcBef>
              <a:spcAft>
                <a:spcPts val="0"/>
              </a:spcAft>
              <a:buClr>
                <a:schemeClr val="dk1"/>
              </a:buClr>
              <a:buSzPts val="2005"/>
              <a:buChar char="•"/>
              <a:defRPr sz="2004"/>
            </a:lvl7pPr>
            <a:lvl8pPr marL="3657600" lvl="7" indent="-355917" algn="l">
              <a:lnSpc>
                <a:spcPct val="90000"/>
              </a:lnSpc>
              <a:spcBef>
                <a:spcPts val="501"/>
              </a:spcBef>
              <a:spcAft>
                <a:spcPts val="0"/>
              </a:spcAft>
              <a:buClr>
                <a:schemeClr val="dk1"/>
              </a:buClr>
              <a:buSzPts val="2005"/>
              <a:buChar char="•"/>
              <a:defRPr sz="2004"/>
            </a:lvl8pPr>
            <a:lvl9pPr marL="4114800" lvl="8" indent="-355917" algn="l">
              <a:lnSpc>
                <a:spcPct val="90000"/>
              </a:lnSpc>
              <a:spcBef>
                <a:spcPts val="501"/>
              </a:spcBef>
              <a:spcAft>
                <a:spcPts val="0"/>
              </a:spcAft>
              <a:buClr>
                <a:schemeClr val="dk1"/>
              </a:buClr>
              <a:buSzPts val="2005"/>
              <a:buChar char="•"/>
              <a:defRPr sz="2004"/>
            </a:lvl9pPr>
          </a:lstStyle>
          <a:p>
            <a:endParaRPr/>
          </a:p>
        </p:txBody>
      </p:sp>
      <p:sp>
        <p:nvSpPr>
          <p:cNvPr id="61" name="Google Shape;61;p9"/>
          <p:cNvSpPr txBox="1">
            <a:spLocks noGrp="1"/>
          </p:cNvSpPr>
          <p:nvPr>
            <p:ph type="body" idx="2"/>
          </p:nvPr>
        </p:nvSpPr>
        <p:spPr>
          <a:xfrm>
            <a:off x="681890" y="2062639"/>
            <a:ext cx="3192895" cy="38212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1604"/>
              <a:buNone/>
              <a:defRPr sz="1604"/>
            </a:lvl1pPr>
            <a:lvl2pPr marL="914400" lvl="1" indent="-228600" algn="l">
              <a:lnSpc>
                <a:spcPct val="90000"/>
              </a:lnSpc>
              <a:spcBef>
                <a:spcPts val="501"/>
              </a:spcBef>
              <a:spcAft>
                <a:spcPts val="0"/>
              </a:spcAft>
              <a:buClr>
                <a:schemeClr val="dk1"/>
              </a:buClr>
              <a:buSzPts val="1404"/>
              <a:buNone/>
              <a:defRPr sz="1404"/>
            </a:lvl2pPr>
            <a:lvl3pPr marL="1371600" lvl="2" indent="-228600" algn="l">
              <a:lnSpc>
                <a:spcPct val="90000"/>
              </a:lnSpc>
              <a:spcBef>
                <a:spcPts val="501"/>
              </a:spcBef>
              <a:spcAft>
                <a:spcPts val="0"/>
              </a:spcAft>
              <a:buClr>
                <a:schemeClr val="dk1"/>
              </a:buClr>
              <a:buSzPts val="1203"/>
              <a:buNone/>
              <a:defRPr sz="1203"/>
            </a:lvl3pPr>
            <a:lvl4pPr marL="1828800" lvl="3" indent="-228600" algn="l">
              <a:lnSpc>
                <a:spcPct val="90000"/>
              </a:lnSpc>
              <a:spcBef>
                <a:spcPts val="501"/>
              </a:spcBef>
              <a:spcAft>
                <a:spcPts val="0"/>
              </a:spcAft>
              <a:buClr>
                <a:schemeClr val="dk1"/>
              </a:buClr>
              <a:buSzPts val="1003"/>
              <a:buNone/>
              <a:defRPr sz="1003"/>
            </a:lvl4pPr>
            <a:lvl5pPr marL="2286000" lvl="4" indent="-228600" algn="l">
              <a:lnSpc>
                <a:spcPct val="90000"/>
              </a:lnSpc>
              <a:spcBef>
                <a:spcPts val="501"/>
              </a:spcBef>
              <a:spcAft>
                <a:spcPts val="0"/>
              </a:spcAft>
              <a:buClr>
                <a:schemeClr val="dk1"/>
              </a:buClr>
              <a:buSzPts val="1003"/>
              <a:buNone/>
              <a:defRPr sz="1003"/>
            </a:lvl5pPr>
            <a:lvl6pPr marL="2743200" lvl="5" indent="-228600" algn="l">
              <a:lnSpc>
                <a:spcPct val="90000"/>
              </a:lnSpc>
              <a:spcBef>
                <a:spcPts val="501"/>
              </a:spcBef>
              <a:spcAft>
                <a:spcPts val="0"/>
              </a:spcAft>
              <a:buClr>
                <a:schemeClr val="dk1"/>
              </a:buClr>
              <a:buSzPts val="1003"/>
              <a:buNone/>
              <a:defRPr sz="1003"/>
            </a:lvl6pPr>
            <a:lvl7pPr marL="3200400" lvl="6" indent="-228600" algn="l">
              <a:lnSpc>
                <a:spcPct val="90000"/>
              </a:lnSpc>
              <a:spcBef>
                <a:spcPts val="501"/>
              </a:spcBef>
              <a:spcAft>
                <a:spcPts val="0"/>
              </a:spcAft>
              <a:buClr>
                <a:schemeClr val="dk1"/>
              </a:buClr>
              <a:buSzPts val="1003"/>
              <a:buNone/>
              <a:defRPr sz="1003"/>
            </a:lvl7pPr>
            <a:lvl8pPr marL="3657600" lvl="7" indent="-228600" algn="l">
              <a:lnSpc>
                <a:spcPct val="90000"/>
              </a:lnSpc>
              <a:spcBef>
                <a:spcPts val="501"/>
              </a:spcBef>
              <a:spcAft>
                <a:spcPts val="0"/>
              </a:spcAft>
              <a:buClr>
                <a:schemeClr val="dk1"/>
              </a:buClr>
              <a:buSzPts val="1003"/>
              <a:buNone/>
              <a:defRPr sz="1003"/>
            </a:lvl8pPr>
            <a:lvl9pPr marL="4114800" lvl="8" indent="-228600" algn="l">
              <a:lnSpc>
                <a:spcPct val="90000"/>
              </a:lnSpc>
              <a:spcBef>
                <a:spcPts val="501"/>
              </a:spcBef>
              <a:spcAft>
                <a:spcPts val="0"/>
              </a:spcAft>
              <a:buClr>
                <a:schemeClr val="dk1"/>
              </a:buClr>
              <a:buSzPts val="1003"/>
              <a:buNone/>
              <a:defRPr sz="1003"/>
            </a:lvl9pPr>
          </a:lstStyle>
          <a:p>
            <a:endParaRPr/>
          </a:p>
        </p:txBody>
      </p:sp>
      <p:sp>
        <p:nvSpPr>
          <p:cNvPr id="62" name="Google Shape;62;p9"/>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캡션 있는 그림"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81890" y="458364"/>
            <a:ext cx="3192895" cy="16042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8"/>
              <a:buFont typeface="Calibri"/>
              <a:buNone/>
              <a:defRPr sz="320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4208641" y="989941"/>
            <a:ext cx="5011698" cy="48860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3"/>
              </a:spcBef>
              <a:spcAft>
                <a:spcPts val="0"/>
              </a:spcAft>
              <a:buClr>
                <a:schemeClr val="dk1"/>
              </a:buClr>
              <a:buSzPts val="3208"/>
              <a:buFont typeface="Arial"/>
              <a:buNone/>
              <a:defRPr sz="3208" b="0" i="0" u="none" strike="noStrike" cap="none">
                <a:solidFill>
                  <a:schemeClr val="dk1"/>
                </a:solidFill>
                <a:latin typeface="Calibri"/>
                <a:ea typeface="Calibri"/>
                <a:cs typeface="Calibri"/>
                <a:sym typeface="Calibri"/>
              </a:defRPr>
            </a:lvl1pPr>
            <a:lvl2pPr marR="0" lvl="1" algn="l" rtl="0">
              <a:lnSpc>
                <a:spcPct val="90000"/>
              </a:lnSpc>
              <a:spcBef>
                <a:spcPts val="501"/>
              </a:spcBef>
              <a:spcAft>
                <a:spcPts val="0"/>
              </a:spcAft>
              <a:buClr>
                <a:schemeClr val="dk1"/>
              </a:buClr>
              <a:buSzPts val="2807"/>
              <a:buFont typeface="Arial"/>
              <a:buNone/>
              <a:defRPr sz="2807" b="0" i="0" u="none" strike="noStrike" cap="none">
                <a:solidFill>
                  <a:schemeClr val="dk1"/>
                </a:solidFill>
                <a:latin typeface="Calibri"/>
                <a:ea typeface="Calibri"/>
                <a:cs typeface="Calibri"/>
                <a:sym typeface="Calibri"/>
              </a:defRPr>
            </a:lvl2pPr>
            <a:lvl3pPr marR="0" lvl="2" algn="l" rtl="0">
              <a:lnSpc>
                <a:spcPct val="90000"/>
              </a:lnSpc>
              <a:spcBef>
                <a:spcPts val="501"/>
              </a:spcBef>
              <a:spcAft>
                <a:spcPts val="0"/>
              </a:spcAft>
              <a:buClr>
                <a:schemeClr val="dk1"/>
              </a:buClr>
              <a:buSzPts val="2406"/>
              <a:buFont typeface="Arial"/>
              <a:buNone/>
              <a:defRPr sz="2406" b="0" i="0" u="none" strike="noStrike" cap="none">
                <a:solidFill>
                  <a:schemeClr val="dk1"/>
                </a:solidFill>
                <a:latin typeface="Calibri"/>
                <a:ea typeface="Calibri"/>
                <a:cs typeface="Calibri"/>
                <a:sym typeface="Calibri"/>
              </a:defRPr>
            </a:lvl3pPr>
            <a:lvl4pPr marR="0" lvl="3"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4pPr>
            <a:lvl5pPr marR="0" lvl="4"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5pPr>
            <a:lvl6pPr marR="0" lvl="5"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6pPr>
            <a:lvl7pPr marR="0" lvl="6"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7pPr>
            <a:lvl8pPr marR="0" lvl="7"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8pPr>
            <a:lvl9pPr marR="0" lvl="8"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81890" y="2062639"/>
            <a:ext cx="3192895" cy="38212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1604"/>
              <a:buNone/>
              <a:defRPr sz="1604"/>
            </a:lvl1pPr>
            <a:lvl2pPr marL="914400" lvl="1" indent="-228600" algn="l">
              <a:lnSpc>
                <a:spcPct val="90000"/>
              </a:lnSpc>
              <a:spcBef>
                <a:spcPts val="501"/>
              </a:spcBef>
              <a:spcAft>
                <a:spcPts val="0"/>
              </a:spcAft>
              <a:buClr>
                <a:schemeClr val="dk1"/>
              </a:buClr>
              <a:buSzPts val="1404"/>
              <a:buNone/>
              <a:defRPr sz="1404"/>
            </a:lvl2pPr>
            <a:lvl3pPr marL="1371600" lvl="2" indent="-228600" algn="l">
              <a:lnSpc>
                <a:spcPct val="90000"/>
              </a:lnSpc>
              <a:spcBef>
                <a:spcPts val="501"/>
              </a:spcBef>
              <a:spcAft>
                <a:spcPts val="0"/>
              </a:spcAft>
              <a:buClr>
                <a:schemeClr val="dk1"/>
              </a:buClr>
              <a:buSzPts val="1203"/>
              <a:buNone/>
              <a:defRPr sz="1203"/>
            </a:lvl3pPr>
            <a:lvl4pPr marL="1828800" lvl="3" indent="-228600" algn="l">
              <a:lnSpc>
                <a:spcPct val="90000"/>
              </a:lnSpc>
              <a:spcBef>
                <a:spcPts val="501"/>
              </a:spcBef>
              <a:spcAft>
                <a:spcPts val="0"/>
              </a:spcAft>
              <a:buClr>
                <a:schemeClr val="dk1"/>
              </a:buClr>
              <a:buSzPts val="1003"/>
              <a:buNone/>
              <a:defRPr sz="1003"/>
            </a:lvl4pPr>
            <a:lvl5pPr marL="2286000" lvl="4" indent="-228600" algn="l">
              <a:lnSpc>
                <a:spcPct val="90000"/>
              </a:lnSpc>
              <a:spcBef>
                <a:spcPts val="501"/>
              </a:spcBef>
              <a:spcAft>
                <a:spcPts val="0"/>
              </a:spcAft>
              <a:buClr>
                <a:schemeClr val="dk1"/>
              </a:buClr>
              <a:buSzPts val="1003"/>
              <a:buNone/>
              <a:defRPr sz="1003"/>
            </a:lvl5pPr>
            <a:lvl6pPr marL="2743200" lvl="5" indent="-228600" algn="l">
              <a:lnSpc>
                <a:spcPct val="90000"/>
              </a:lnSpc>
              <a:spcBef>
                <a:spcPts val="501"/>
              </a:spcBef>
              <a:spcAft>
                <a:spcPts val="0"/>
              </a:spcAft>
              <a:buClr>
                <a:schemeClr val="dk1"/>
              </a:buClr>
              <a:buSzPts val="1003"/>
              <a:buNone/>
              <a:defRPr sz="1003"/>
            </a:lvl6pPr>
            <a:lvl7pPr marL="3200400" lvl="6" indent="-228600" algn="l">
              <a:lnSpc>
                <a:spcPct val="90000"/>
              </a:lnSpc>
              <a:spcBef>
                <a:spcPts val="501"/>
              </a:spcBef>
              <a:spcAft>
                <a:spcPts val="0"/>
              </a:spcAft>
              <a:buClr>
                <a:schemeClr val="dk1"/>
              </a:buClr>
              <a:buSzPts val="1003"/>
              <a:buNone/>
              <a:defRPr sz="1003"/>
            </a:lvl7pPr>
            <a:lvl8pPr marL="3657600" lvl="7" indent="-228600" algn="l">
              <a:lnSpc>
                <a:spcPct val="90000"/>
              </a:lnSpc>
              <a:spcBef>
                <a:spcPts val="501"/>
              </a:spcBef>
              <a:spcAft>
                <a:spcPts val="0"/>
              </a:spcAft>
              <a:buClr>
                <a:schemeClr val="dk1"/>
              </a:buClr>
              <a:buSzPts val="1003"/>
              <a:buNone/>
              <a:defRPr sz="1003"/>
            </a:lvl8pPr>
            <a:lvl9pPr marL="4114800" lvl="8" indent="-228600" algn="l">
              <a:lnSpc>
                <a:spcPct val="90000"/>
              </a:lnSpc>
              <a:spcBef>
                <a:spcPts val="501"/>
              </a:spcBef>
              <a:spcAft>
                <a:spcPts val="0"/>
              </a:spcAft>
              <a:buClr>
                <a:schemeClr val="dk1"/>
              </a:buClr>
              <a:buSzPts val="1003"/>
              <a:buNone/>
              <a:defRPr sz="1003"/>
            </a:lvl9pPr>
          </a:lstStyle>
          <a:p>
            <a:endParaRPr/>
          </a:p>
        </p:txBody>
      </p:sp>
      <p:sp>
        <p:nvSpPr>
          <p:cNvPr id="69" name="Google Shape;69;p10"/>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11"/>
              <a:buFont typeface="Calibri"/>
              <a:buNone/>
              <a:defRPr sz="4411"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80601" y="1830274"/>
            <a:ext cx="8538448" cy="4362418"/>
          </a:xfrm>
          <a:prstGeom prst="rect">
            <a:avLst/>
          </a:prstGeom>
          <a:noFill/>
          <a:ln>
            <a:noFill/>
          </a:ln>
        </p:spPr>
        <p:txBody>
          <a:bodyPr spcFirstLastPara="1" wrap="square" lIns="91425" tIns="45700" rIns="91425" bIns="45700" anchor="t" anchorCtr="0">
            <a:noAutofit/>
          </a:bodyPr>
          <a:lstStyle>
            <a:lvl1pPr marL="457200" marR="0" lvl="0" indent="-406844" algn="l" rtl="0">
              <a:lnSpc>
                <a:spcPct val="90000"/>
              </a:lnSpc>
              <a:spcBef>
                <a:spcPts val="1003"/>
              </a:spcBef>
              <a:spcAft>
                <a:spcPts val="0"/>
              </a:spcAft>
              <a:buClr>
                <a:schemeClr val="dk1"/>
              </a:buClr>
              <a:buSzPts val="2807"/>
              <a:buFont typeface="Arial"/>
              <a:buChar char="•"/>
              <a:defRPr sz="2807" b="0" i="0" u="none" strike="noStrike" cap="none">
                <a:solidFill>
                  <a:schemeClr val="dk1"/>
                </a:solidFill>
                <a:latin typeface="Calibri"/>
                <a:ea typeface="Calibri"/>
                <a:cs typeface="Calibri"/>
                <a:sym typeface="Calibri"/>
              </a:defRPr>
            </a:lvl1pPr>
            <a:lvl2pPr marL="914400" marR="0" lvl="1" indent="-381381" algn="l" rtl="0">
              <a:lnSpc>
                <a:spcPct val="90000"/>
              </a:lnSpc>
              <a:spcBef>
                <a:spcPts val="501"/>
              </a:spcBef>
              <a:spcAft>
                <a:spcPts val="0"/>
              </a:spcAft>
              <a:buClr>
                <a:schemeClr val="dk1"/>
              </a:buClr>
              <a:buSzPts val="2406"/>
              <a:buFont typeface="Arial"/>
              <a:buChar char="•"/>
              <a:defRPr sz="2406" b="0" i="0" u="none" strike="noStrike" cap="none">
                <a:solidFill>
                  <a:schemeClr val="dk1"/>
                </a:solidFill>
                <a:latin typeface="Calibri"/>
                <a:ea typeface="Calibri"/>
                <a:cs typeface="Calibri"/>
                <a:sym typeface="Calibri"/>
              </a:defRPr>
            </a:lvl2pPr>
            <a:lvl3pPr marL="1371600" marR="0" lvl="2" indent="-355917" algn="l" rtl="0">
              <a:lnSpc>
                <a:spcPct val="90000"/>
              </a:lnSpc>
              <a:spcBef>
                <a:spcPts val="501"/>
              </a:spcBef>
              <a:spcAft>
                <a:spcPts val="0"/>
              </a:spcAft>
              <a:buClr>
                <a:schemeClr val="dk1"/>
              </a:buClr>
              <a:buSzPts val="2005"/>
              <a:buFont typeface="Arial"/>
              <a:buChar char="•"/>
              <a:defRPr sz="2004" b="0" i="0" u="none" strike="noStrike" cap="none">
                <a:solidFill>
                  <a:schemeClr val="dk1"/>
                </a:solidFill>
                <a:latin typeface="Calibri"/>
                <a:ea typeface="Calibri"/>
                <a:cs typeface="Calibri"/>
                <a:sym typeface="Calibri"/>
              </a:defRPr>
            </a:lvl3pPr>
            <a:lvl4pPr marL="1828800" marR="0" lvl="3"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4pPr>
            <a:lvl5pPr marL="2286000" marR="0" lvl="4"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5pPr>
            <a:lvl6pPr marL="2743200" marR="0" lvl="5"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6pPr>
            <a:lvl7pPr marL="3200400" marR="0" lvl="6"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7pPr>
            <a:lvl8pPr marL="3657600" marR="0" lvl="7"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8pPr>
            <a:lvl9pPr marL="4114800" marR="0" lvl="8"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3" b="0" i="0" u="none" strike="noStrike" cap="none">
                <a:solidFill>
                  <a:srgbClr val="888888"/>
                </a:solidFill>
                <a:latin typeface="Calibri"/>
                <a:ea typeface="Calibri"/>
                <a:cs typeface="Calibri"/>
                <a:sym typeface="Calibri"/>
              </a:defRPr>
            </a:lvl1pPr>
            <a:lvl2pPr marL="0" marR="0" lvl="1" indent="0" algn="r" rtl="0">
              <a:spcBef>
                <a:spcPts val="0"/>
              </a:spcBef>
              <a:buNone/>
              <a:defRPr sz="1203" b="0" i="0" u="none" strike="noStrike" cap="none">
                <a:solidFill>
                  <a:srgbClr val="888888"/>
                </a:solidFill>
                <a:latin typeface="Calibri"/>
                <a:ea typeface="Calibri"/>
                <a:cs typeface="Calibri"/>
                <a:sym typeface="Calibri"/>
              </a:defRPr>
            </a:lvl2pPr>
            <a:lvl3pPr marL="0" marR="0" lvl="2" indent="0" algn="r" rtl="0">
              <a:spcBef>
                <a:spcPts val="0"/>
              </a:spcBef>
              <a:buNone/>
              <a:defRPr sz="1203" b="0" i="0" u="none" strike="noStrike" cap="none">
                <a:solidFill>
                  <a:srgbClr val="888888"/>
                </a:solidFill>
                <a:latin typeface="Calibri"/>
                <a:ea typeface="Calibri"/>
                <a:cs typeface="Calibri"/>
                <a:sym typeface="Calibri"/>
              </a:defRPr>
            </a:lvl3pPr>
            <a:lvl4pPr marL="0" marR="0" lvl="3" indent="0" algn="r" rtl="0">
              <a:spcBef>
                <a:spcPts val="0"/>
              </a:spcBef>
              <a:buNone/>
              <a:defRPr sz="1203" b="0" i="0" u="none" strike="noStrike" cap="none">
                <a:solidFill>
                  <a:srgbClr val="888888"/>
                </a:solidFill>
                <a:latin typeface="Calibri"/>
                <a:ea typeface="Calibri"/>
                <a:cs typeface="Calibri"/>
                <a:sym typeface="Calibri"/>
              </a:defRPr>
            </a:lvl4pPr>
            <a:lvl5pPr marL="0" marR="0" lvl="4" indent="0" algn="r" rtl="0">
              <a:spcBef>
                <a:spcPts val="0"/>
              </a:spcBef>
              <a:buNone/>
              <a:defRPr sz="1203" b="0" i="0" u="none" strike="noStrike" cap="none">
                <a:solidFill>
                  <a:srgbClr val="888888"/>
                </a:solidFill>
                <a:latin typeface="Calibri"/>
                <a:ea typeface="Calibri"/>
                <a:cs typeface="Calibri"/>
                <a:sym typeface="Calibri"/>
              </a:defRPr>
            </a:lvl5pPr>
            <a:lvl6pPr marL="0" marR="0" lvl="5" indent="0" algn="r" rtl="0">
              <a:spcBef>
                <a:spcPts val="0"/>
              </a:spcBef>
              <a:buNone/>
              <a:defRPr sz="1203" b="0" i="0" u="none" strike="noStrike" cap="none">
                <a:solidFill>
                  <a:srgbClr val="888888"/>
                </a:solidFill>
                <a:latin typeface="Calibri"/>
                <a:ea typeface="Calibri"/>
                <a:cs typeface="Calibri"/>
                <a:sym typeface="Calibri"/>
              </a:defRPr>
            </a:lvl6pPr>
            <a:lvl7pPr marL="0" marR="0" lvl="6" indent="0" algn="r" rtl="0">
              <a:spcBef>
                <a:spcPts val="0"/>
              </a:spcBef>
              <a:buNone/>
              <a:defRPr sz="1203" b="0" i="0" u="none" strike="noStrike" cap="none">
                <a:solidFill>
                  <a:srgbClr val="888888"/>
                </a:solidFill>
                <a:latin typeface="Calibri"/>
                <a:ea typeface="Calibri"/>
                <a:cs typeface="Calibri"/>
                <a:sym typeface="Calibri"/>
              </a:defRPr>
            </a:lvl7pPr>
            <a:lvl8pPr marL="0" marR="0" lvl="7" indent="0" algn="r" rtl="0">
              <a:spcBef>
                <a:spcPts val="0"/>
              </a:spcBef>
              <a:buNone/>
              <a:defRPr sz="1203" b="0" i="0" u="none" strike="noStrike" cap="none">
                <a:solidFill>
                  <a:srgbClr val="888888"/>
                </a:solidFill>
                <a:latin typeface="Calibri"/>
                <a:ea typeface="Calibri"/>
                <a:cs typeface="Calibri"/>
                <a:sym typeface="Calibri"/>
              </a:defRPr>
            </a:lvl8pPr>
            <a:lvl9pPr marL="0" marR="0" lvl="8" indent="0" algn="r" rtl="0">
              <a:spcBef>
                <a:spcPts val="0"/>
              </a:spcBef>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ko-K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27.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6.png"/><Relationship Id="rId5" Type="http://schemas.openxmlformats.org/officeDocument/2006/relationships/image" Target="../media/image16.jpg"/><Relationship Id="rId10" Type="http://schemas.openxmlformats.org/officeDocument/2006/relationships/image" Target="../media/image5.png"/><Relationship Id="rId4" Type="http://schemas.openxmlformats.org/officeDocument/2006/relationships/image" Target="../media/image15.jp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8.png"/><Relationship Id="rId12"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jpg"/><Relationship Id="rId11" Type="http://schemas.openxmlformats.org/officeDocument/2006/relationships/image" Target="../media/image5.png"/><Relationship Id="rId5" Type="http://schemas.openxmlformats.org/officeDocument/2006/relationships/image" Target="../media/image18.jpg"/><Relationship Id="rId10" Type="http://schemas.openxmlformats.org/officeDocument/2006/relationships/image" Target="../media/image4.png"/><Relationship Id="rId4" Type="http://schemas.openxmlformats.org/officeDocument/2006/relationships/image" Target="../media/image17.jp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6.png"/><Relationship Id="rId5" Type="http://schemas.openxmlformats.org/officeDocument/2006/relationships/image" Target="../media/image21.jpg"/><Relationship Id="rId10" Type="http://schemas.openxmlformats.org/officeDocument/2006/relationships/image" Target="../media/image5.png"/><Relationship Id="rId4" Type="http://schemas.openxmlformats.org/officeDocument/2006/relationships/image" Target="../media/image20.jp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6.png"/><Relationship Id="rId5" Type="http://schemas.openxmlformats.org/officeDocument/2006/relationships/image" Target="../media/image23.jpg"/><Relationship Id="rId10" Type="http://schemas.openxmlformats.org/officeDocument/2006/relationships/image" Target="../media/image5.png"/><Relationship Id="rId4" Type="http://schemas.openxmlformats.org/officeDocument/2006/relationships/image" Target="../media/image22.jp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6.png"/><Relationship Id="rId5" Type="http://schemas.openxmlformats.org/officeDocument/2006/relationships/image" Target="../media/image25.png"/><Relationship Id="rId10" Type="http://schemas.openxmlformats.org/officeDocument/2006/relationships/image" Target="../media/image5.png"/><Relationship Id="rId4" Type="http://schemas.openxmlformats.org/officeDocument/2006/relationships/image" Target="../media/image24.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26.jp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0" y="0"/>
            <a:ext cx="9897192" cy="6875463"/>
          </a:xfrm>
          <a:prstGeom prst="rect">
            <a:avLst/>
          </a:prstGeom>
          <a:noFill/>
          <a:ln>
            <a:noFill/>
          </a:ln>
        </p:spPr>
      </p:pic>
      <p:sp>
        <p:nvSpPr>
          <p:cNvPr id="89" name="Google Shape;89;p13"/>
          <p:cNvSpPr/>
          <p:nvPr/>
        </p:nvSpPr>
        <p:spPr>
          <a:xfrm>
            <a:off x="383209" y="1311371"/>
            <a:ext cx="1407491" cy="369330"/>
          </a:xfrm>
          <a:prstGeom prst="rect">
            <a:avLst/>
          </a:prstGeom>
          <a:solidFill>
            <a:srgbClr val="FFFF00"/>
          </a:soli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90" name="Google Shape;90;p13"/>
          <p:cNvSpPr/>
          <p:nvPr/>
        </p:nvSpPr>
        <p:spPr>
          <a:xfrm>
            <a:off x="30757" y="1245520"/>
            <a:ext cx="204891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sz="2400" b="1" i="0" u="none" strike="noStrike" cap="none" dirty="0">
                <a:solidFill>
                  <a:schemeClr val="accent1"/>
                </a:solidFill>
                <a:latin typeface="Calibri"/>
                <a:ea typeface="Calibri"/>
                <a:cs typeface="Calibri"/>
                <a:sym typeface="Calibri"/>
              </a:rPr>
              <a:t> </a:t>
            </a:r>
            <a:r>
              <a:rPr lang="ko-KR" sz="2000" b="1" i="0" u="none" strike="noStrike" cap="none" dirty="0">
                <a:solidFill>
                  <a:schemeClr val="accent1"/>
                </a:solidFill>
                <a:latin typeface="Calibri"/>
                <a:ea typeface="Calibri"/>
                <a:cs typeface="Calibri"/>
                <a:sym typeface="Calibri"/>
              </a:rPr>
              <a:t>[</a:t>
            </a:r>
            <a:r>
              <a:rPr lang="en-CA" altLang="ko-KR" sz="2000" b="1" i="0" u="none" strike="noStrike" cap="none" dirty="0">
                <a:solidFill>
                  <a:schemeClr val="accent1"/>
                </a:solidFill>
                <a:latin typeface="Calibri"/>
                <a:ea typeface="Calibri"/>
                <a:cs typeface="Calibri"/>
                <a:sym typeface="Calibri"/>
              </a:rPr>
              <a:t>Epizod.7</a:t>
            </a:r>
            <a:r>
              <a:rPr lang="ko-KR" sz="2000" b="1" i="0" u="none" strike="noStrike" cap="none" dirty="0">
                <a:solidFill>
                  <a:schemeClr val="accent1"/>
                </a:solidFill>
                <a:latin typeface="Calibri"/>
                <a:ea typeface="Calibri"/>
                <a:cs typeface="Calibri"/>
                <a:sym typeface="Calibri"/>
              </a:rPr>
              <a:t>]</a:t>
            </a:r>
            <a:endParaRPr sz="2000" b="1" i="0" u="none" strike="noStrike" cap="none" dirty="0">
              <a:solidFill>
                <a:schemeClr val="accent1"/>
              </a:solidFill>
              <a:latin typeface="Calibri"/>
              <a:ea typeface="Calibri"/>
              <a:cs typeface="Calibri"/>
              <a:sym typeface="Calibri"/>
            </a:endParaRPr>
          </a:p>
        </p:txBody>
      </p:sp>
      <p:sp>
        <p:nvSpPr>
          <p:cNvPr id="91" name="Google Shape;91;p13"/>
          <p:cNvSpPr/>
          <p:nvPr/>
        </p:nvSpPr>
        <p:spPr>
          <a:xfrm>
            <a:off x="182881" y="118872"/>
            <a:ext cx="2459736" cy="7315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3"/>
          <p:cNvSpPr/>
          <p:nvPr/>
        </p:nvSpPr>
        <p:spPr>
          <a:xfrm>
            <a:off x="8831485" y="118872"/>
            <a:ext cx="972273" cy="3233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3"/>
          <p:cNvSpPr/>
          <p:nvPr/>
        </p:nvSpPr>
        <p:spPr>
          <a:xfrm>
            <a:off x="182880" y="6328102"/>
            <a:ext cx="3775662" cy="544011"/>
          </a:xfrm>
          <a:prstGeom prst="rect">
            <a:avLst/>
          </a:prstGeom>
          <a:solidFill>
            <a:srgbClr val="A3D8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4">
            <a:alphaModFix/>
          </a:blip>
          <a:srcRect/>
          <a:stretch/>
        </p:blipFill>
        <p:spPr>
          <a:xfrm>
            <a:off x="341181" y="3997803"/>
            <a:ext cx="5145087" cy="49213"/>
          </a:xfrm>
          <a:prstGeom prst="rect">
            <a:avLst/>
          </a:prstGeom>
          <a:noFill/>
          <a:ln>
            <a:noFill/>
          </a:ln>
        </p:spPr>
      </p:pic>
      <p:pic>
        <p:nvPicPr>
          <p:cNvPr id="96" name="Google Shape;96;p13"/>
          <p:cNvPicPr preferRelativeResize="0"/>
          <p:nvPr/>
        </p:nvPicPr>
        <p:blipFill rotWithShape="1">
          <a:blip r:embed="rId4">
            <a:alphaModFix/>
          </a:blip>
          <a:srcRect/>
          <a:stretch/>
        </p:blipFill>
        <p:spPr>
          <a:xfrm>
            <a:off x="383209" y="1737506"/>
            <a:ext cx="5145087" cy="49213"/>
          </a:xfrm>
          <a:prstGeom prst="rect">
            <a:avLst/>
          </a:prstGeom>
          <a:noFill/>
          <a:ln>
            <a:noFill/>
          </a:ln>
        </p:spPr>
      </p:pic>
      <p:grpSp>
        <p:nvGrpSpPr>
          <p:cNvPr id="97" name="Google Shape;97;p13"/>
          <p:cNvGrpSpPr/>
          <p:nvPr/>
        </p:nvGrpSpPr>
        <p:grpSpPr>
          <a:xfrm>
            <a:off x="6652303" y="5630878"/>
            <a:ext cx="2820276" cy="1180814"/>
            <a:chOff x="420304" y="5584560"/>
            <a:chExt cx="2820276" cy="1180814"/>
          </a:xfrm>
        </p:grpSpPr>
        <p:grpSp>
          <p:nvGrpSpPr>
            <p:cNvPr id="98" name="Google Shape;98;p13"/>
            <p:cNvGrpSpPr/>
            <p:nvPr/>
          </p:nvGrpSpPr>
          <p:grpSpPr>
            <a:xfrm>
              <a:off x="1097108" y="5910484"/>
              <a:ext cx="1240472" cy="819190"/>
              <a:chOff x="1109808" y="5910484"/>
              <a:chExt cx="1240472" cy="819190"/>
            </a:xfrm>
          </p:grpSpPr>
          <p:pic>
            <p:nvPicPr>
              <p:cNvPr id="99" name="Google Shape;99;p13"/>
              <p:cNvPicPr preferRelativeResize="0"/>
              <p:nvPr/>
            </p:nvPicPr>
            <p:blipFill rotWithShape="1">
              <a:blip r:embed="rId5">
                <a:alphaModFix/>
              </a:blip>
              <a:srcRect/>
              <a:stretch/>
            </p:blipFill>
            <p:spPr>
              <a:xfrm>
                <a:off x="1109808" y="5910484"/>
                <a:ext cx="563385" cy="817514"/>
              </a:xfrm>
              <a:prstGeom prst="rect">
                <a:avLst/>
              </a:prstGeom>
              <a:noFill/>
              <a:ln>
                <a:noFill/>
              </a:ln>
            </p:spPr>
          </p:pic>
          <p:pic>
            <p:nvPicPr>
              <p:cNvPr id="100" name="Google Shape;100;p13"/>
              <p:cNvPicPr preferRelativeResize="0"/>
              <p:nvPr/>
            </p:nvPicPr>
            <p:blipFill rotWithShape="1">
              <a:blip r:embed="rId6">
                <a:alphaModFix/>
              </a:blip>
              <a:srcRect/>
              <a:stretch/>
            </p:blipFill>
            <p:spPr>
              <a:xfrm>
                <a:off x="1769132" y="5910484"/>
                <a:ext cx="581148" cy="819190"/>
              </a:xfrm>
              <a:prstGeom prst="rect">
                <a:avLst/>
              </a:prstGeom>
              <a:noFill/>
              <a:ln>
                <a:noFill/>
              </a:ln>
            </p:spPr>
          </p:pic>
        </p:grpSp>
        <p:pic>
          <p:nvPicPr>
            <p:cNvPr id="101" name="Google Shape;101;p13"/>
            <p:cNvPicPr preferRelativeResize="0"/>
            <p:nvPr/>
          </p:nvPicPr>
          <p:blipFill rotWithShape="1">
            <a:blip r:embed="rId7">
              <a:alphaModFix/>
            </a:blip>
            <a:srcRect/>
            <a:stretch/>
          </p:blipFill>
          <p:spPr>
            <a:xfrm>
              <a:off x="420304" y="5907187"/>
              <a:ext cx="580865" cy="817514"/>
            </a:xfrm>
            <a:prstGeom prst="rect">
              <a:avLst/>
            </a:prstGeom>
            <a:noFill/>
            <a:ln>
              <a:noFill/>
            </a:ln>
          </p:spPr>
        </p:pic>
        <p:pic>
          <p:nvPicPr>
            <p:cNvPr id="102" name="Google Shape;102;p13"/>
            <p:cNvPicPr preferRelativeResize="0"/>
            <p:nvPr/>
          </p:nvPicPr>
          <p:blipFill rotWithShape="1">
            <a:blip r:embed="rId8">
              <a:alphaModFix/>
            </a:blip>
            <a:srcRect/>
            <a:stretch/>
          </p:blipFill>
          <p:spPr>
            <a:xfrm>
              <a:off x="2464786" y="5584560"/>
              <a:ext cx="775794" cy="1180814"/>
            </a:xfrm>
            <a:prstGeom prst="rect">
              <a:avLst/>
            </a:prstGeom>
            <a:noFill/>
            <a:ln>
              <a:noFill/>
            </a:ln>
          </p:spPr>
        </p:pic>
      </p:grpSp>
      <p:sp>
        <p:nvSpPr>
          <p:cNvPr id="103" name="Google Shape;103;p13"/>
          <p:cNvSpPr/>
          <p:nvPr/>
        </p:nvSpPr>
        <p:spPr>
          <a:xfrm>
            <a:off x="-1931001" y="1805311"/>
            <a:ext cx="9541800" cy="215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ltLang="ko-KR" sz="4400" b="1" dirty="0" err="1">
                <a:solidFill>
                  <a:srgbClr val="002060"/>
                </a:solidFill>
                <a:latin typeface="Calibri"/>
                <a:ea typeface="Calibri"/>
                <a:cs typeface="Calibri"/>
                <a:sym typeface="Calibri"/>
              </a:rPr>
              <a:t>Savdo</a:t>
            </a:r>
            <a:r>
              <a:rPr lang="en-US" altLang="ko-KR" sz="4400" b="1" dirty="0">
                <a:solidFill>
                  <a:srgbClr val="002060"/>
                </a:solidFill>
                <a:latin typeface="Calibri"/>
                <a:ea typeface="Calibri"/>
                <a:cs typeface="Calibri"/>
                <a:sym typeface="Calibri"/>
              </a:rPr>
              <a:t> </a:t>
            </a:r>
            <a:r>
              <a:rPr lang="en-US" altLang="ko-KR" sz="4400" b="1" dirty="0" err="1">
                <a:solidFill>
                  <a:srgbClr val="002060"/>
                </a:solidFill>
                <a:latin typeface="Calibri"/>
                <a:ea typeface="Calibri"/>
                <a:cs typeface="Calibri"/>
                <a:sym typeface="Calibri"/>
              </a:rPr>
              <a:t>do'konlari</a:t>
            </a:r>
            <a:r>
              <a:rPr lang="en-US" altLang="ko-KR" sz="4400" b="1" dirty="0">
                <a:solidFill>
                  <a:srgbClr val="002060"/>
                </a:solidFill>
                <a:latin typeface="Calibri"/>
                <a:ea typeface="Calibri"/>
                <a:cs typeface="Calibri"/>
                <a:sym typeface="Calibri"/>
              </a:rPr>
              <a:t> </a:t>
            </a:r>
            <a:r>
              <a:rPr lang="en-US" altLang="ko-KR" sz="4400" b="1" dirty="0" err="1">
                <a:solidFill>
                  <a:srgbClr val="002060"/>
                </a:solidFill>
                <a:latin typeface="Calibri"/>
                <a:ea typeface="Calibri"/>
                <a:cs typeface="Calibri"/>
                <a:sym typeface="Calibri"/>
              </a:rPr>
              <a:t>kabi</a:t>
            </a:r>
            <a:r>
              <a:rPr lang="en-US" altLang="ko-KR" sz="4400" b="1" dirty="0">
                <a:solidFill>
                  <a:srgbClr val="002060"/>
                </a:solidFill>
                <a:latin typeface="Calibri"/>
                <a:ea typeface="Calibri"/>
                <a:cs typeface="Calibri"/>
                <a:sym typeface="Calibri"/>
              </a:rPr>
              <a:t> </a:t>
            </a:r>
          </a:p>
          <a:p>
            <a:pPr marL="0" marR="0" lvl="0" indent="0" algn="ctr" rtl="0">
              <a:spcBef>
                <a:spcPts val="0"/>
              </a:spcBef>
              <a:spcAft>
                <a:spcPts val="0"/>
              </a:spcAft>
              <a:buNone/>
            </a:pPr>
            <a:r>
              <a:rPr lang="en-US" altLang="ko-KR" sz="4400" b="1" dirty="0" err="1">
                <a:solidFill>
                  <a:srgbClr val="002060"/>
                </a:solidFill>
                <a:latin typeface="Calibri"/>
                <a:ea typeface="Calibri"/>
                <a:cs typeface="Calibri"/>
                <a:sym typeface="Calibri"/>
              </a:rPr>
              <a:t>yirik</a:t>
            </a:r>
            <a:r>
              <a:rPr lang="en-US" altLang="ko-KR" sz="4400" b="1" dirty="0">
                <a:solidFill>
                  <a:srgbClr val="002060"/>
                </a:solidFill>
                <a:latin typeface="Calibri"/>
                <a:ea typeface="Calibri"/>
                <a:cs typeface="Calibri"/>
                <a:sym typeface="Calibri"/>
              </a:rPr>
              <a:t> </a:t>
            </a:r>
            <a:r>
              <a:rPr lang="en-US" altLang="ko-KR" sz="4400" b="1" dirty="0" err="1">
                <a:solidFill>
                  <a:srgbClr val="002060"/>
                </a:solidFill>
                <a:latin typeface="Calibri"/>
                <a:ea typeface="Calibri"/>
                <a:cs typeface="Calibri"/>
                <a:sym typeface="Calibri"/>
              </a:rPr>
              <a:t>savdo</a:t>
            </a:r>
            <a:r>
              <a:rPr lang="en-US" altLang="ko-KR" sz="4400" b="1" dirty="0">
                <a:solidFill>
                  <a:srgbClr val="002060"/>
                </a:solidFill>
                <a:latin typeface="Calibri"/>
                <a:ea typeface="Calibri"/>
                <a:cs typeface="Calibri"/>
                <a:sym typeface="Calibri"/>
              </a:rPr>
              <a:t> </a:t>
            </a:r>
            <a:r>
              <a:rPr lang="en-US" altLang="ko-KR" sz="4400" b="1" dirty="0" err="1">
                <a:solidFill>
                  <a:srgbClr val="002060"/>
                </a:solidFill>
                <a:latin typeface="Calibri"/>
                <a:ea typeface="Calibri"/>
                <a:cs typeface="Calibri"/>
                <a:sym typeface="Calibri"/>
              </a:rPr>
              <a:t>markazlarida</a:t>
            </a:r>
            <a:r>
              <a:rPr lang="en-US" altLang="ko-KR" sz="4400" b="1" dirty="0">
                <a:solidFill>
                  <a:srgbClr val="002060"/>
                </a:solidFill>
                <a:latin typeface="Calibri"/>
                <a:ea typeface="Calibri"/>
                <a:cs typeface="Calibri"/>
                <a:sym typeface="Calibri"/>
              </a:rPr>
              <a:t> </a:t>
            </a:r>
          </a:p>
          <a:p>
            <a:pPr marL="0" marR="0" lvl="0" indent="0" algn="ctr" rtl="0">
              <a:spcBef>
                <a:spcPts val="0"/>
              </a:spcBef>
              <a:spcAft>
                <a:spcPts val="0"/>
              </a:spcAft>
              <a:buNone/>
            </a:pPr>
            <a:r>
              <a:rPr lang="en-US" altLang="ko-KR" sz="4400" b="1" dirty="0" err="1">
                <a:solidFill>
                  <a:srgbClr val="002060"/>
                </a:solidFill>
                <a:latin typeface="Calibri"/>
                <a:ea typeface="Calibri"/>
                <a:cs typeface="Calibri"/>
                <a:sym typeface="Calibri"/>
              </a:rPr>
              <a:t>yong'in</a:t>
            </a:r>
            <a:endParaRPr sz="4400" dirty="0"/>
          </a:p>
        </p:txBody>
      </p:sp>
      <p:pic>
        <p:nvPicPr>
          <p:cNvPr id="104" name="Google Shape;104;p13"/>
          <p:cNvPicPr preferRelativeResize="0"/>
          <p:nvPr/>
        </p:nvPicPr>
        <p:blipFill rotWithShape="1">
          <a:blip r:embed="rId9">
            <a:alphaModFix/>
          </a:blip>
          <a:srcRect/>
          <a:stretch/>
        </p:blipFill>
        <p:spPr>
          <a:xfrm>
            <a:off x="6118165" y="1073791"/>
            <a:ext cx="3226250" cy="3449958"/>
          </a:xfrm>
          <a:prstGeom prst="rect">
            <a:avLst/>
          </a:prstGeom>
          <a:noFill/>
          <a:ln>
            <a:noFill/>
          </a:ln>
        </p:spPr>
      </p:pic>
      <p:pic>
        <p:nvPicPr>
          <p:cNvPr id="19" name="그림 12">
            <a:extLst>
              <a:ext uri="{FF2B5EF4-FFF2-40B4-BE49-F238E27FC236}">
                <a16:creationId xmlns:a16="http://schemas.microsoft.com/office/drawing/2014/main" id="{D14168D0-B18F-4EDA-B1A9-367E9D8F39E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0253" t="25787" r="34816" b="25283"/>
          <a:stretch/>
        </p:blipFill>
        <p:spPr>
          <a:xfrm>
            <a:off x="1038631" y="5320384"/>
            <a:ext cx="1937053" cy="974326"/>
          </a:xfrm>
          <a:prstGeom prst="rect">
            <a:avLst/>
          </a:prstGeom>
        </p:spPr>
      </p:pic>
      <p:pic>
        <p:nvPicPr>
          <p:cNvPr id="20" name="그림 19">
            <a:extLst>
              <a:ext uri="{FF2B5EF4-FFF2-40B4-BE49-F238E27FC236}">
                <a16:creationId xmlns:a16="http://schemas.microsoft.com/office/drawing/2014/main" id="{1C1074D6-B1D9-497B-AA7A-466FD8273FB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130" y="5334185"/>
            <a:ext cx="2572348" cy="1012609"/>
          </a:xfrm>
          <a:prstGeom prst="rect">
            <a:avLst/>
          </a:prstGeom>
        </p:spPr>
      </p:pic>
      <p:pic>
        <p:nvPicPr>
          <p:cNvPr id="21" name="Google Shape;88;p13">
            <a:extLst>
              <a:ext uri="{FF2B5EF4-FFF2-40B4-BE49-F238E27FC236}">
                <a16:creationId xmlns:a16="http://schemas.microsoft.com/office/drawing/2014/main" id="{0013669C-EE27-4CB2-80FB-2A5132709D8D}"/>
              </a:ext>
            </a:extLst>
          </p:cNvPr>
          <p:cNvPicPr preferRelativeResize="0"/>
          <p:nvPr/>
        </p:nvPicPr>
        <p:blipFill rotWithShape="1">
          <a:blip r:embed="rId3">
            <a:alphaModFix/>
          </a:blip>
          <a:srcRect l="52264" t="95489" r="-52264"/>
          <a:stretch/>
        </p:blipFill>
        <p:spPr>
          <a:xfrm>
            <a:off x="5172635" y="6565392"/>
            <a:ext cx="9897192" cy="310071"/>
          </a:xfrm>
          <a:prstGeom prst="rect">
            <a:avLst/>
          </a:prstGeom>
          <a:noFill/>
          <a:ln>
            <a:noFill/>
          </a:ln>
        </p:spPr>
      </p:pic>
      <p:sp>
        <p:nvSpPr>
          <p:cNvPr id="46" name="직사각형 45">
            <a:extLst>
              <a:ext uri="{FF2B5EF4-FFF2-40B4-BE49-F238E27FC236}">
                <a16:creationId xmlns:a16="http://schemas.microsoft.com/office/drawing/2014/main" id="{8E20E9B1-75DD-47B9-845E-AF6922D05835}"/>
              </a:ext>
            </a:extLst>
          </p:cNvPr>
          <p:cNvSpPr/>
          <p:nvPr/>
        </p:nvSpPr>
        <p:spPr>
          <a:xfrm>
            <a:off x="6527176" y="6526764"/>
            <a:ext cx="78899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Nogiron</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47" name="직사각형 21">
            <a:extLst>
              <a:ext uri="{FF2B5EF4-FFF2-40B4-BE49-F238E27FC236}">
                <a16:creationId xmlns:a16="http://schemas.microsoft.com/office/drawing/2014/main" id="{7F6546A9-B6DA-423B-A227-0F4B2E10B153}"/>
              </a:ext>
            </a:extLst>
          </p:cNvPr>
          <p:cNvSpPr/>
          <p:nvPr/>
        </p:nvSpPr>
        <p:spPr>
          <a:xfrm>
            <a:off x="7350081" y="6525640"/>
            <a:ext cx="51167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Ayol</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48" name="직사각형 21">
            <a:extLst>
              <a:ext uri="{FF2B5EF4-FFF2-40B4-BE49-F238E27FC236}">
                <a16:creationId xmlns:a16="http://schemas.microsoft.com/office/drawing/2014/main" id="{59BF1CE3-E3EB-48A9-B5CC-DA871957E844}"/>
              </a:ext>
            </a:extLst>
          </p:cNvPr>
          <p:cNvSpPr/>
          <p:nvPr/>
        </p:nvSpPr>
        <p:spPr>
          <a:xfrm>
            <a:off x="8043474" y="6525639"/>
            <a:ext cx="569387"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Katta</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49" name="직사각형 21">
            <a:extLst>
              <a:ext uri="{FF2B5EF4-FFF2-40B4-BE49-F238E27FC236}">
                <a16:creationId xmlns:a16="http://schemas.microsoft.com/office/drawing/2014/main" id="{A9326C03-8FA2-41ED-86C1-69F628822712}"/>
              </a:ext>
            </a:extLst>
          </p:cNvPr>
          <p:cNvSpPr/>
          <p:nvPr/>
        </p:nvSpPr>
        <p:spPr>
          <a:xfrm>
            <a:off x="8596766" y="6506880"/>
            <a:ext cx="987770" cy="307777"/>
          </a:xfrm>
          <a:prstGeom prst="rect">
            <a:avLst/>
          </a:prstGeom>
          <a:noFill/>
        </p:spPr>
        <p:txBody>
          <a:bodyPr wrap="none" lIns="91440" tIns="45720" rIns="91440" bIns="45720">
            <a:spAutoFit/>
          </a:bodyPr>
          <a:lstStyle/>
          <a:p>
            <a:pPr algn="ctr"/>
            <a:r>
              <a:rPr lang="uz-Latn-UZ" altLang="ko-KR" b="1" dirty="0">
                <a:solidFill>
                  <a:schemeClr val="accent5">
                    <a:lumMod val="75000"/>
                  </a:schemeClr>
                </a:solidFill>
                <a:latin typeface="맑은 고딕" panose="020B0503020000020004" pitchFamily="50" charset="-127"/>
                <a:ea typeface="맑은 고딕" panose="020B0503020000020004" pitchFamily="50" charset="-127"/>
              </a:rPr>
              <a:t>Chet ellik</a:t>
            </a:r>
            <a:endParaRPr lang="en-US" altLang="ko-KR" b="1" cap="none" spc="0" dirty="0">
              <a:ln w="0"/>
              <a:solidFill>
                <a:schemeClr val="accent5">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Tree>
  </p:cSld>
  <p:clrMapOvr>
    <a:masterClrMapping/>
  </p:clrMapOvr>
  <p:transition spd="med">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3"/>
          <p:cNvPicPr preferRelativeResize="0"/>
          <p:nvPr/>
        </p:nvPicPr>
        <p:blipFill rotWithShape="1">
          <a:blip r:embed="rId3">
            <a:alphaModFix/>
          </a:blip>
          <a:srcRect/>
          <a:stretch/>
        </p:blipFill>
        <p:spPr>
          <a:xfrm>
            <a:off x="2458" y="-1"/>
            <a:ext cx="9897192" cy="6875463"/>
          </a:xfrm>
          <a:prstGeom prst="rect">
            <a:avLst/>
          </a:prstGeom>
          <a:noFill/>
          <a:ln>
            <a:noFill/>
          </a:ln>
        </p:spPr>
      </p:pic>
      <p:grpSp>
        <p:nvGrpSpPr>
          <p:cNvPr id="280" name="Google Shape;280;p23"/>
          <p:cNvGrpSpPr/>
          <p:nvPr/>
        </p:nvGrpSpPr>
        <p:grpSpPr>
          <a:xfrm>
            <a:off x="1161325" y="1244639"/>
            <a:ext cx="4806315" cy="1569720"/>
            <a:chOff x="1250315" y="1675936"/>
            <a:chExt cx="4806315" cy="1569720"/>
          </a:xfrm>
        </p:grpSpPr>
        <p:sp>
          <p:nvSpPr>
            <p:cNvPr id="281" name="Google Shape;281;p23"/>
            <p:cNvSpPr/>
            <p:nvPr/>
          </p:nvSpPr>
          <p:spPr>
            <a:xfrm>
              <a:off x="3061335" y="1675936"/>
              <a:ext cx="1066800" cy="15697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sz="9600">
                  <a:solidFill>
                    <a:srgbClr val="FFD966"/>
                  </a:solidFill>
                  <a:latin typeface="Calibri"/>
                  <a:ea typeface="Calibri"/>
                  <a:cs typeface="Calibri"/>
                  <a:sym typeface="Calibri"/>
                </a:rPr>
                <a:t>“</a:t>
              </a:r>
              <a:endParaRPr sz="9600">
                <a:solidFill>
                  <a:srgbClr val="FFD966"/>
                </a:solidFill>
                <a:latin typeface="Calibri"/>
                <a:ea typeface="Calibri"/>
                <a:cs typeface="Calibri"/>
                <a:sym typeface="Calibri"/>
              </a:endParaRPr>
            </a:p>
          </p:txBody>
        </p:sp>
        <p:grpSp>
          <p:nvGrpSpPr>
            <p:cNvPr id="282" name="Google Shape;282;p23"/>
            <p:cNvGrpSpPr/>
            <p:nvPr/>
          </p:nvGrpSpPr>
          <p:grpSpPr>
            <a:xfrm>
              <a:off x="1250315" y="2203450"/>
              <a:ext cx="4806315" cy="0"/>
              <a:chOff x="1250315" y="2203450"/>
              <a:chExt cx="4806315" cy="0"/>
            </a:xfrm>
          </p:grpSpPr>
          <p:cxnSp>
            <p:nvCxnSpPr>
              <p:cNvPr id="283" name="Google Shape;283;p23"/>
              <p:cNvCxnSpPr/>
              <p:nvPr/>
            </p:nvCxnSpPr>
            <p:spPr>
              <a:xfrm>
                <a:off x="1250315" y="2203450"/>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284" name="Google Shape;284;p23"/>
              <p:cNvCxnSpPr/>
              <p:nvPr/>
            </p:nvCxnSpPr>
            <p:spPr>
              <a:xfrm>
                <a:off x="4128135" y="2203450"/>
                <a:ext cx="1928495" cy="0"/>
              </a:xfrm>
              <a:prstGeom prst="straightConnector1">
                <a:avLst/>
              </a:prstGeom>
              <a:noFill/>
              <a:ln w="12700" cap="flat" cmpd="sng">
                <a:solidFill>
                  <a:srgbClr val="FFD966"/>
                </a:solidFill>
                <a:prstDash val="solid"/>
                <a:miter lim="800000"/>
                <a:headEnd type="none" w="sm" len="sm"/>
                <a:tailEnd type="none" w="sm" len="sm"/>
              </a:ln>
            </p:spPr>
          </p:cxnSp>
        </p:grpSp>
      </p:grpSp>
      <p:grpSp>
        <p:nvGrpSpPr>
          <p:cNvPr id="285" name="Google Shape;285;p23"/>
          <p:cNvGrpSpPr/>
          <p:nvPr/>
        </p:nvGrpSpPr>
        <p:grpSpPr>
          <a:xfrm>
            <a:off x="1107290" y="4871035"/>
            <a:ext cx="4806315" cy="1569720"/>
            <a:chOff x="1250315" y="4994906"/>
            <a:chExt cx="4806315" cy="1569720"/>
          </a:xfrm>
        </p:grpSpPr>
        <p:sp>
          <p:nvSpPr>
            <p:cNvPr id="286" name="Google Shape;286;p23"/>
            <p:cNvSpPr/>
            <p:nvPr/>
          </p:nvSpPr>
          <p:spPr>
            <a:xfrm rot="10800000" flipH="1">
              <a:off x="3127454" y="4994906"/>
              <a:ext cx="1066800" cy="15697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sz="9600">
                  <a:solidFill>
                    <a:srgbClr val="FFD966"/>
                  </a:solidFill>
                  <a:latin typeface="Calibri"/>
                  <a:ea typeface="Calibri"/>
                  <a:cs typeface="Calibri"/>
                  <a:sym typeface="Calibri"/>
                </a:rPr>
                <a:t>“</a:t>
              </a:r>
              <a:endParaRPr sz="9600">
                <a:solidFill>
                  <a:srgbClr val="FFD966"/>
                </a:solidFill>
                <a:latin typeface="Calibri"/>
                <a:ea typeface="Calibri"/>
                <a:cs typeface="Calibri"/>
                <a:sym typeface="Calibri"/>
              </a:endParaRPr>
            </a:p>
          </p:txBody>
        </p:sp>
        <p:grpSp>
          <p:nvGrpSpPr>
            <p:cNvPr id="287" name="Google Shape;287;p23"/>
            <p:cNvGrpSpPr/>
            <p:nvPr/>
          </p:nvGrpSpPr>
          <p:grpSpPr>
            <a:xfrm>
              <a:off x="1250315" y="6053455"/>
              <a:ext cx="4806315" cy="0"/>
              <a:chOff x="1250315" y="6053455"/>
              <a:chExt cx="4806315" cy="0"/>
            </a:xfrm>
          </p:grpSpPr>
          <p:cxnSp>
            <p:nvCxnSpPr>
              <p:cNvPr id="288" name="Google Shape;288;p23"/>
              <p:cNvCxnSpPr/>
              <p:nvPr/>
            </p:nvCxnSpPr>
            <p:spPr>
              <a:xfrm>
                <a:off x="1250315" y="6053455"/>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289" name="Google Shape;289;p23"/>
              <p:cNvCxnSpPr/>
              <p:nvPr/>
            </p:nvCxnSpPr>
            <p:spPr>
              <a:xfrm>
                <a:off x="4128135" y="6053455"/>
                <a:ext cx="1928495" cy="0"/>
              </a:xfrm>
              <a:prstGeom prst="straightConnector1">
                <a:avLst/>
              </a:prstGeom>
              <a:noFill/>
              <a:ln w="12700" cap="flat" cmpd="sng">
                <a:solidFill>
                  <a:srgbClr val="FFD966"/>
                </a:solidFill>
                <a:prstDash val="solid"/>
                <a:miter lim="800000"/>
                <a:headEnd type="none" w="sm" len="sm"/>
                <a:tailEnd type="none" w="sm" len="sm"/>
              </a:ln>
            </p:spPr>
          </p:cxnSp>
        </p:grpSp>
      </p:grpSp>
      <p:pic>
        <p:nvPicPr>
          <p:cNvPr id="290" name="Google Shape;290;p23"/>
          <p:cNvPicPr preferRelativeResize="0"/>
          <p:nvPr/>
        </p:nvPicPr>
        <p:blipFill rotWithShape="1">
          <a:blip r:embed="rId4">
            <a:alphaModFix/>
          </a:blip>
          <a:srcRect/>
          <a:stretch/>
        </p:blipFill>
        <p:spPr>
          <a:xfrm>
            <a:off x="5718416" y="1367595"/>
            <a:ext cx="4380582" cy="4358661"/>
          </a:xfrm>
          <a:prstGeom prst="rect">
            <a:avLst/>
          </a:prstGeom>
          <a:noFill/>
          <a:ln>
            <a:noFill/>
          </a:ln>
        </p:spPr>
      </p:pic>
      <p:sp>
        <p:nvSpPr>
          <p:cNvPr id="291" name="Google Shape;291;p23"/>
          <p:cNvSpPr/>
          <p:nvPr/>
        </p:nvSpPr>
        <p:spPr>
          <a:xfrm>
            <a:off x="635686" y="2117238"/>
            <a:ext cx="5998196" cy="3370153"/>
          </a:xfrm>
          <a:prstGeom prst="rect">
            <a:avLst/>
          </a:prstGeom>
          <a:noFill/>
          <a:ln>
            <a:noFill/>
          </a:ln>
        </p:spPr>
        <p:txBody>
          <a:bodyPr spcFirstLastPara="1" wrap="square" lIns="91425" tIns="45700" rIns="91425" bIns="45700" anchor="t" anchorCtr="0">
            <a:noAutofit/>
          </a:bodyPr>
          <a:lstStyle/>
          <a:p>
            <a:pPr lvl="0" algn="ctr">
              <a:lnSpc>
                <a:spcPct val="150000"/>
              </a:lnSpc>
            </a:pPr>
            <a:r>
              <a:rPr lang="en-US" altLang="ko-KR" sz="1600" b="1" dirty="0" err="1">
                <a:solidFill>
                  <a:schemeClr val="accent1"/>
                </a:solidFill>
                <a:latin typeface="Calibri"/>
                <a:ea typeface="Calibri"/>
                <a:cs typeface="Calibri"/>
                <a:sym typeface="Calibri"/>
              </a:rPr>
              <a:t>Savdo</a:t>
            </a:r>
            <a:r>
              <a:rPr lang="en-US" altLang="ko-KR" sz="1600" b="1" dirty="0">
                <a:solidFill>
                  <a:schemeClr val="accent1"/>
                </a:solidFill>
                <a:latin typeface="Calibri"/>
                <a:ea typeface="Calibri"/>
                <a:cs typeface="Calibri"/>
                <a:sym typeface="Calibri"/>
              </a:rPr>
              <a:t> </a:t>
            </a:r>
            <a:r>
              <a:rPr lang="en-US" altLang="ko-KR" sz="1600" b="1" dirty="0" err="1">
                <a:solidFill>
                  <a:schemeClr val="accent1"/>
                </a:solidFill>
                <a:latin typeface="Calibri"/>
                <a:ea typeface="Calibri"/>
                <a:cs typeface="Calibri"/>
                <a:sym typeface="Calibri"/>
              </a:rPr>
              <a:t>markazlarida</a:t>
            </a:r>
            <a:r>
              <a:rPr lang="en-US" altLang="ko-KR" sz="1600" b="1" dirty="0">
                <a:solidFill>
                  <a:schemeClr val="accent1"/>
                </a:solidFill>
                <a:latin typeface="Calibri"/>
                <a:ea typeface="Calibri"/>
                <a:cs typeface="Calibri"/>
                <a:sym typeface="Calibri"/>
              </a:rPr>
              <a:t> </a:t>
            </a:r>
            <a:r>
              <a:rPr lang="en-US" altLang="ko-KR" sz="1600" b="1" dirty="0" err="1">
                <a:solidFill>
                  <a:schemeClr val="accent1"/>
                </a:solidFill>
                <a:latin typeface="Calibri"/>
                <a:ea typeface="Calibri"/>
                <a:cs typeface="Calibri"/>
                <a:sym typeface="Calibri"/>
              </a:rPr>
              <a:t>yoki</a:t>
            </a:r>
            <a:r>
              <a:rPr lang="en-US" altLang="ko-KR" sz="1600" b="1" dirty="0">
                <a:solidFill>
                  <a:schemeClr val="accent1"/>
                </a:solidFill>
                <a:latin typeface="Calibri"/>
                <a:ea typeface="Calibri"/>
                <a:cs typeface="Calibri"/>
                <a:sym typeface="Calibri"/>
              </a:rPr>
              <a:t> </a:t>
            </a:r>
            <a:r>
              <a:rPr lang="en-US" altLang="ko-KR" sz="1600" b="1" dirty="0" err="1">
                <a:solidFill>
                  <a:schemeClr val="accent1"/>
                </a:solidFill>
                <a:latin typeface="Calibri"/>
                <a:ea typeface="Calibri"/>
                <a:cs typeface="Calibri"/>
                <a:sym typeface="Calibri"/>
              </a:rPr>
              <a:t>katta</a:t>
            </a:r>
            <a:r>
              <a:rPr lang="en-US" altLang="ko-KR" sz="1600" b="1" dirty="0">
                <a:solidFill>
                  <a:schemeClr val="accent1"/>
                </a:solidFill>
                <a:latin typeface="Calibri"/>
                <a:ea typeface="Calibri"/>
                <a:cs typeface="Calibri"/>
                <a:sym typeface="Calibri"/>
              </a:rPr>
              <a:t> </a:t>
            </a:r>
            <a:r>
              <a:rPr lang="en-US" altLang="ko-KR" sz="1600" b="1" dirty="0" err="1">
                <a:solidFill>
                  <a:schemeClr val="accent1"/>
                </a:solidFill>
                <a:latin typeface="Calibri"/>
                <a:ea typeface="Calibri"/>
                <a:cs typeface="Calibri"/>
                <a:sym typeface="Calibri"/>
              </a:rPr>
              <a:t>binolarda</a:t>
            </a:r>
            <a:r>
              <a:rPr lang="en-US" altLang="ko-KR" sz="1600" b="1" dirty="0">
                <a:solidFill>
                  <a:schemeClr val="accent1"/>
                </a:solidFill>
                <a:latin typeface="Calibri"/>
                <a:ea typeface="Calibri"/>
                <a:cs typeface="Calibri"/>
                <a:sym typeface="Calibri"/>
              </a:rPr>
              <a:t> </a:t>
            </a:r>
            <a:r>
              <a:rPr lang="en-US" altLang="ko-KR" sz="1600" b="1" dirty="0" err="1">
                <a:solidFill>
                  <a:schemeClr val="accent1"/>
                </a:solidFill>
                <a:latin typeface="Calibri"/>
                <a:ea typeface="Calibri"/>
                <a:cs typeface="Calibri"/>
                <a:sym typeface="Calibri"/>
              </a:rPr>
              <a:t>yong'in</a:t>
            </a:r>
            <a:r>
              <a:rPr lang="en-US" altLang="ko-KR" sz="1600" b="1" dirty="0">
                <a:solidFill>
                  <a:schemeClr val="accent1"/>
                </a:solidFill>
                <a:latin typeface="Calibri"/>
                <a:ea typeface="Calibri"/>
                <a:cs typeface="Calibri"/>
                <a:sym typeface="Calibri"/>
              </a:rPr>
              <a:t> </a:t>
            </a:r>
            <a:r>
              <a:rPr lang="en-US" altLang="ko-KR" sz="1600" b="1" dirty="0" err="1">
                <a:solidFill>
                  <a:schemeClr val="accent1"/>
                </a:solidFill>
                <a:latin typeface="Calibri"/>
                <a:ea typeface="Calibri"/>
                <a:cs typeface="Calibri"/>
                <a:sym typeface="Calibri"/>
              </a:rPr>
              <a:t>chiqqanda</a:t>
            </a:r>
            <a:r>
              <a:rPr lang="en-US" altLang="ko-KR" sz="1600" b="1" dirty="0">
                <a:solidFill>
                  <a:schemeClr val="accent1"/>
                </a:solidFill>
                <a:latin typeface="Calibri"/>
                <a:ea typeface="Calibri"/>
                <a:cs typeface="Calibri"/>
                <a:sym typeface="Calibri"/>
              </a:rPr>
              <a:t> </a:t>
            </a:r>
            <a:r>
              <a:rPr lang="en-US" altLang="ko-KR" sz="1600" b="1" dirty="0" err="1">
                <a:solidFill>
                  <a:schemeClr val="accent1"/>
                </a:solidFill>
                <a:latin typeface="Calibri"/>
                <a:ea typeface="Calibri"/>
                <a:cs typeface="Calibri"/>
                <a:sym typeface="Calibri"/>
              </a:rPr>
              <a:t>vahima</a:t>
            </a:r>
            <a:r>
              <a:rPr lang="en-US" altLang="ko-KR" sz="1600" b="1" dirty="0">
                <a:solidFill>
                  <a:schemeClr val="accent1"/>
                </a:solidFill>
                <a:latin typeface="Calibri"/>
                <a:ea typeface="Calibri"/>
                <a:cs typeface="Calibri"/>
                <a:sym typeface="Calibri"/>
              </a:rPr>
              <a:t> </a:t>
            </a:r>
            <a:r>
              <a:rPr lang="en-US" altLang="ko-KR" sz="1600" b="1" dirty="0" err="1">
                <a:solidFill>
                  <a:schemeClr val="accent1"/>
                </a:solidFill>
                <a:latin typeface="Calibri"/>
                <a:ea typeface="Calibri"/>
                <a:cs typeface="Calibri"/>
                <a:sym typeface="Calibri"/>
              </a:rPr>
              <a:t>qo'ymang</a:t>
            </a:r>
            <a:endParaRPr sz="1600" b="1" dirty="0">
              <a:solidFill>
                <a:schemeClr val="dk1"/>
              </a:solidFill>
              <a:latin typeface="Calibri"/>
              <a:ea typeface="Calibri"/>
              <a:cs typeface="Calibri"/>
              <a:sym typeface="Calibri"/>
            </a:endParaRPr>
          </a:p>
          <a:p>
            <a:pPr lvl="0" algn="ctr">
              <a:lnSpc>
                <a:spcPct val="150000"/>
              </a:lnSpc>
              <a:buClr>
                <a:schemeClr val="dk1"/>
              </a:buClr>
              <a:buSzPts val="1600"/>
            </a:pPr>
            <a:endParaRPr lang="en-US" altLang="ko-KR" sz="1600" b="1" dirty="0">
              <a:solidFill>
                <a:schemeClr val="dk1"/>
              </a:solidFill>
              <a:latin typeface="Calibri"/>
              <a:ea typeface="Calibri"/>
              <a:cs typeface="Calibri"/>
              <a:sym typeface="Calibri"/>
            </a:endParaRPr>
          </a:p>
          <a:p>
            <a:pPr lvl="0" algn="ctr">
              <a:lnSpc>
                <a:spcPct val="150000"/>
              </a:lnSpc>
              <a:buClr>
                <a:schemeClr val="dk1"/>
              </a:buClr>
              <a:buSzPts val="1600"/>
            </a:pPr>
            <a:r>
              <a:rPr lang="en-US" altLang="ko-KR" sz="1600" b="1" dirty="0" err="1">
                <a:solidFill>
                  <a:schemeClr val="dk1"/>
                </a:solidFill>
                <a:latin typeface="Calibri"/>
                <a:ea typeface="Calibri"/>
                <a:cs typeface="Calibri"/>
                <a:sym typeface="Calibri"/>
              </a:rPr>
              <a:t>Yong'in</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signalini</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eshitganda</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indikator</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yonib</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ketgandan</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keyin</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evakuatsiya</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qiling</a:t>
            </a:r>
            <a:r>
              <a:rPr lang="en-US" altLang="ko-KR" sz="1600" b="1" dirty="0">
                <a:solidFill>
                  <a:schemeClr val="dk1"/>
                </a:solidFill>
                <a:latin typeface="Calibri"/>
                <a:ea typeface="Calibri"/>
                <a:cs typeface="Calibri"/>
                <a:sym typeface="Calibri"/>
              </a:rPr>
              <a:t> </a:t>
            </a:r>
          </a:p>
          <a:p>
            <a:pPr lvl="0" algn="ctr">
              <a:lnSpc>
                <a:spcPct val="150000"/>
              </a:lnSpc>
              <a:buClr>
                <a:schemeClr val="dk1"/>
              </a:buClr>
              <a:buSzPts val="1600"/>
            </a:pPr>
            <a:r>
              <a:rPr lang="en-US" altLang="ko-KR" sz="1600" b="1" dirty="0">
                <a:solidFill>
                  <a:schemeClr val="dk1"/>
                </a:solidFill>
                <a:latin typeface="Calibri"/>
                <a:ea typeface="Calibri"/>
                <a:cs typeface="Calibri"/>
                <a:sym typeface="Calibri"/>
              </a:rPr>
              <a:t>(</a:t>
            </a:r>
            <a:r>
              <a:rPr lang="en-US" altLang="ko-KR" sz="1600" b="1" dirty="0" err="1">
                <a:solidFill>
                  <a:schemeClr val="dk1"/>
                </a:solidFill>
                <a:latin typeface="Calibri"/>
                <a:ea typeface="Calibri"/>
                <a:cs typeface="Calibri"/>
                <a:sym typeface="Calibri"/>
              </a:rPr>
              <a:t>tinchlaning</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va</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tutun</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chiqmaydigan</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tomonga</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qarab</a:t>
            </a:r>
            <a:r>
              <a:rPr lang="en-US" altLang="ko-KR" sz="1600" b="1" dirty="0">
                <a:solidFill>
                  <a:schemeClr val="dk1"/>
                </a:solidFill>
                <a:latin typeface="Calibri"/>
                <a:ea typeface="Calibri"/>
                <a:cs typeface="Calibri"/>
                <a:sym typeface="Calibri"/>
              </a:rPr>
              <a:t>)</a:t>
            </a:r>
          </a:p>
          <a:p>
            <a:pPr lvl="0" algn="ctr">
              <a:lnSpc>
                <a:spcPct val="150000"/>
              </a:lnSpc>
              <a:buClr>
                <a:schemeClr val="dk1"/>
              </a:buClr>
              <a:buSzPts val="1600"/>
            </a:pPr>
            <a:endParaRPr lang="en-US" altLang="ko-KR" sz="1600" b="1" dirty="0">
              <a:solidFill>
                <a:schemeClr val="dk1"/>
              </a:solidFill>
              <a:latin typeface="Calibri"/>
              <a:ea typeface="Calibri"/>
              <a:cs typeface="Calibri"/>
              <a:sym typeface="Calibri"/>
            </a:endParaRPr>
          </a:p>
          <a:p>
            <a:pPr lvl="0" algn="ctr">
              <a:lnSpc>
                <a:spcPct val="150000"/>
              </a:lnSpc>
            </a:pPr>
            <a:r>
              <a:rPr lang="en-US" altLang="ko-KR" sz="1600" b="1" dirty="0" err="1">
                <a:solidFill>
                  <a:schemeClr val="dk1"/>
                </a:solidFill>
                <a:latin typeface="Calibri"/>
                <a:ea typeface="Calibri"/>
                <a:cs typeface="Calibri"/>
                <a:sym typeface="Calibri"/>
              </a:rPr>
              <a:t>Yong'in</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sodir</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bo'lgan</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taqdirda</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liftlardan</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foydalanish</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qat'iyan</a:t>
            </a:r>
            <a:r>
              <a:rPr lang="en-US" altLang="ko-KR" sz="1600" b="1" dirty="0">
                <a:solidFill>
                  <a:schemeClr val="dk1"/>
                </a:solidFill>
                <a:latin typeface="Calibri"/>
                <a:ea typeface="Calibri"/>
                <a:cs typeface="Calibri"/>
                <a:sym typeface="Calibri"/>
              </a:rPr>
              <a:t> man </a:t>
            </a:r>
            <a:r>
              <a:rPr lang="en-US" altLang="ko-KR" sz="1600" b="1" dirty="0" err="1">
                <a:solidFill>
                  <a:schemeClr val="dk1"/>
                </a:solidFill>
                <a:latin typeface="Calibri"/>
                <a:ea typeface="Calibri"/>
                <a:cs typeface="Calibri"/>
                <a:sym typeface="Calibri"/>
              </a:rPr>
              <a:t>etiladi</a:t>
            </a:r>
            <a:r>
              <a:rPr lang="en-US" altLang="ko-KR" sz="1600" b="1" dirty="0">
                <a:solidFill>
                  <a:schemeClr val="dk1"/>
                </a:solidFill>
                <a:latin typeface="Calibri"/>
                <a:ea typeface="Calibri"/>
                <a:cs typeface="Calibri"/>
                <a:sym typeface="Calibri"/>
              </a:rPr>
              <a:t> (Lift </a:t>
            </a:r>
            <a:r>
              <a:rPr lang="en-US" altLang="ko-KR" sz="1600" b="1" dirty="0" err="1">
                <a:solidFill>
                  <a:schemeClr val="dk1"/>
                </a:solidFill>
                <a:latin typeface="Calibri"/>
                <a:ea typeface="Calibri"/>
                <a:cs typeface="Calibri"/>
                <a:sym typeface="Calibri"/>
              </a:rPr>
              <a:t>baca</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printsipiga</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muvofiq</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ishlaydi</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chunki</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xavfli</a:t>
            </a:r>
            <a:r>
              <a:rPr lang="en-US" altLang="ko-KR" sz="1600" b="1" dirty="0">
                <a:solidFill>
                  <a:schemeClr val="dk1"/>
                </a:solidFill>
                <a:latin typeface="Calibri"/>
                <a:ea typeface="Calibri"/>
                <a:cs typeface="Calibri"/>
                <a:sym typeface="Calibri"/>
              </a:rPr>
              <a:t>)</a:t>
            </a:r>
            <a:endParaRPr sz="1400" b="1" dirty="0">
              <a:solidFill>
                <a:schemeClr val="dk1"/>
              </a:solidFill>
              <a:latin typeface="Calibri"/>
              <a:ea typeface="Calibri"/>
              <a:cs typeface="Calibri"/>
              <a:sym typeface="Calibri"/>
            </a:endParaRPr>
          </a:p>
        </p:txBody>
      </p:sp>
      <p:sp>
        <p:nvSpPr>
          <p:cNvPr id="23" name="직사각형 1">
            <a:extLst>
              <a:ext uri="{FF2B5EF4-FFF2-40B4-BE49-F238E27FC236}">
                <a16:creationId xmlns:a16="http://schemas.microsoft.com/office/drawing/2014/main" id="{D35EF604-AD35-4358-9F6C-654FD8D4F342}"/>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4" name="그림 12">
            <a:extLst>
              <a:ext uri="{FF2B5EF4-FFF2-40B4-BE49-F238E27FC236}">
                <a16:creationId xmlns:a16="http://schemas.microsoft.com/office/drawing/2014/main" id="{C35EE57A-ECEF-48CB-AB29-B02E9DE2F0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25" name="그림 24">
            <a:extLst>
              <a:ext uri="{FF2B5EF4-FFF2-40B4-BE49-F238E27FC236}">
                <a16:creationId xmlns:a16="http://schemas.microsoft.com/office/drawing/2014/main" id="{3A5282B1-5AA2-4304-88F6-5798E2D8B4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26" name="Google Shape;141;p16">
            <a:extLst>
              <a:ext uri="{FF2B5EF4-FFF2-40B4-BE49-F238E27FC236}">
                <a16:creationId xmlns:a16="http://schemas.microsoft.com/office/drawing/2014/main" id="{534531B1-8473-4728-A665-C2BE3598FAA4}"/>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grpSp>
        <p:nvGrpSpPr>
          <p:cNvPr id="31" name="Group 31">
            <a:extLst>
              <a:ext uri="{FF2B5EF4-FFF2-40B4-BE49-F238E27FC236}">
                <a16:creationId xmlns:a16="http://schemas.microsoft.com/office/drawing/2014/main" id="{98CEE4F4-BEBA-42CA-8075-314FFD2136FD}"/>
              </a:ext>
            </a:extLst>
          </p:cNvPr>
          <p:cNvGrpSpPr/>
          <p:nvPr/>
        </p:nvGrpSpPr>
        <p:grpSpPr>
          <a:xfrm>
            <a:off x="6763937" y="5563545"/>
            <a:ext cx="3057360" cy="1227210"/>
            <a:chOff x="235011" y="5578393"/>
            <a:chExt cx="3057360" cy="1227210"/>
          </a:xfrm>
        </p:grpSpPr>
        <p:grpSp>
          <p:nvGrpSpPr>
            <p:cNvPr id="32" name="Google Shape;98;p1">
              <a:extLst>
                <a:ext uri="{FF2B5EF4-FFF2-40B4-BE49-F238E27FC236}">
                  <a16:creationId xmlns:a16="http://schemas.microsoft.com/office/drawing/2014/main" id="{CD09A7C0-C35F-40A2-80C3-08094C64A457}"/>
                </a:ext>
              </a:extLst>
            </p:cNvPr>
            <p:cNvGrpSpPr/>
            <p:nvPr/>
          </p:nvGrpSpPr>
          <p:grpSpPr>
            <a:xfrm>
              <a:off x="348878" y="5578393"/>
              <a:ext cx="2820276" cy="967193"/>
              <a:chOff x="420304" y="5584560"/>
              <a:chExt cx="2820276" cy="967193"/>
            </a:xfrm>
          </p:grpSpPr>
          <p:grpSp>
            <p:nvGrpSpPr>
              <p:cNvPr id="37" name="Google Shape;99;p1">
                <a:extLst>
                  <a:ext uri="{FF2B5EF4-FFF2-40B4-BE49-F238E27FC236}">
                    <a16:creationId xmlns:a16="http://schemas.microsoft.com/office/drawing/2014/main" id="{1CB4283D-D7F9-426A-AAE9-2E507B73A35B}"/>
                  </a:ext>
                </a:extLst>
              </p:cNvPr>
              <p:cNvGrpSpPr/>
              <p:nvPr/>
            </p:nvGrpSpPr>
            <p:grpSpPr>
              <a:xfrm>
                <a:off x="1097108" y="5910484"/>
                <a:ext cx="1240472" cy="641269"/>
                <a:chOff x="1109808" y="5910484"/>
                <a:chExt cx="1240472" cy="641269"/>
              </a:xfrm>
            </p:grpSpPr>
            <p:pic>
              <p:nvPicPr>
                <p:cNvPr id="40" name="Google Shape;100;p1">
                  <a:extLst>
                    <a:ext uri="{FF2B5EF4-FFF2-40B4-BE49-F238E27FC236}">
                      <a16:creationId xmlns:a16="http://schemas.microsoft.com/office/drawing/2014/main" id="{8837A604-2C47-48CE-894A-F4B0530CC029}"/>
                    </a:ext>
                  </a:extLst>
                </p:cNvPr>
                <p:cNvPicPr preferRelativeResize="0"/>
                <p:nvPr/>
              </p:nvPicPr>
              <p:blipFill rotWithShape="1">
                <a:blip r:embed="rId7">
                  <a:alphaModFix/>
                </a:blip>
                <a:srcRect b="21559"/>
                <a:stretch/>
              </p:blipFill>
              <p:spPr>
                <a:xfrm>
                  <a:off x="1109808" y="5910484"/>
                  <a:ext cx="563385" cy="641269"/>
                </a:xfrm>
                <a:prstGeom prst="rect">
                  <a:avLst/>
                </a:prstGeom>
                <a:noFill/>
                <a:ln>
                  <a:noFill/>
                </a:ln>
              </p:spPr>
            </p:pic>
            <p:pic>
              <p:nvPicPr>
                <p:cNvPr id="41" name="Google Shape;101;p1">
                  <a:extLst>
                    <a:ext uri="{FF2B5EF4-FFF2-40B4-BE49-F238E27FC236}">
                      <a16:creationId xmlns:a16="http://schemas.microsoft.com/office/drawing/2014/main" id="{F0C2709E-3922-49AF-8984-0839646FED54}"/>
                    </a:ext>
                  </a:extLst>
                </p:cNvPr>
                <p:cNvPicPr preferRelativeResize="0"/>
                <p:nvPr/>
              </p:nvPicPr>
              <p:blipFill rotWithShape="1">
                <a:blip r:embed="rId8">
                  <a:alphaModFix/>
                </a:blip>
                <a:srcRect b="21719"/>
                <a:stretch/>
              </p:blipFill>
              <p:spPr>
                <a:xfrm>
                  <a:off x="1769132" y="5910484"/>
                  <a:ext cx="581148" cy="641269"/>
                </a:xfrm>
                <a:prstGeom prst="rect">
                  <a:avLst/>
                </a:prstGeom>
                <a:noFill/>
                <a:ln>
                  <a:noFill/>
                </a:ln>
              </p:spPr>
            </p:pic>
          </p:grpSp>
          <p:pic>
            <p:nvPicPr>
              <p:cNvPr id="38" name="Google Shape;102;p1">
                <a:extLst>
                  <a:ext uri="{FF2B5EF4-FFF2-40B4-BE49-F238E27FC236}">
                    <a16:creationId xmlns:a16="http://schemas.microsoft.com/office/drawing/2014/main" id="{E7FD4520-457B-4C8F-A5E5-9D00E847B627}"/>
                  </a:ext>
                </a:extLst>
              </p:cNvPr>
              <p:cNvPicPr preferRelativeResize="0"/>
              <p:nvPr/>
            </p:nvPicPr>
            <p:blipFill rotWithShape="1">
              <a:blip r:embed="rId9">
                <a:alphaModFix/>
              </a:blip>
              <a:srcRect b="21156"/>
              <a:stretch/>
            </p:blipFill>
            <p:spPr>
              <a:xfrm>
                <a:off x="420304" y="5907187"/>
                <a:ext cx="580865" cy="644566"/>
              </a:xfrm>
              <a:prstGeom prst="rect">
                <a:avLst/>
              </a:prstGeom>
              <a:noFill/>
              <a:ln>
                <a:noFill/>
              </a:ln>
            </p:spPr>
          </p:pic>
          <p:pic>
            <p:nvPicPr>
              <p:cNvPr id="39" name="Google Shape;103;p1">
                <a:extLst>
                  <a:ext uri="{FF2B5EF4-FFF2-40B4-BE49-F238E27FC236}">
                    <a16:creationId xmlns:a16="http://schemas.microsoft.com/office/drawing/2014/main" id="{DDF86F17-2B78-42AB-8A2B-FE6CD3B700C1}"/>
                  </a:ext>
                </a:extLst>
              </p:cNvPr>
              <p:cNvPicPr preferRelativeResize="0"/>
              <p:nvPr/>
            </p:nvPicPr>
            <p:blipFill rotWithShape="1">
              <a:blip r:embed="rId10">
                <a:alphaModFix/>
              </a:blip>
              <a:srcRect t="1" b="24219"/>
              <a:stretch/>
            </p:blipFill>
            <p:spPr>
              <a:xfrm>
                <a:off x="2464786" y="5584560"/>
                <a:ext cx="775794" cy="894831"/>
              </a:xfrm>
              <a:prstGeom prst="rect">
                <a:avLst/>
              </a:prstGeom>
              <a:noFill/>
              <a:ln>
                <a:noFill/>
              </a:ln>
            </p:spPr>
          </p:pic>
        </p:grpSp>
        <p:sp>
          <p:nvSpPr>
            <p:cNvPr id="33" name="직사각형 21">
              <a:extLst>
                <a:ext uri="{FF2B5EF4-FFF2-40B4-BE49-F238E27FC236}">
                  <a16:creationId xmlns:a16="http://schemas.microsoft.com/office/drawing/2014/main" id="{A238165D-3E26-4657-8227-95C89216F325}"/>
                </a:ext>
              </a:extLst>
            </p:cNvPr>
            <p:cNvSpPr/>
            <p:nvPr/>
          </p:nvSpPr>
          <p:spPr>
            <a:xfrm>
              <a:off x="235011" y="6517710"/>
              <a:ext cx="78899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Nogiron</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4" name="직사각형 21">
              <a:extLst>
                <a:ext uri="{FF2B5EF4-FFF2-40B4-BE49-F238E27FC236}">
                  <a16:creationId xmlns:a16="http://schemas.microsoft.com/office/drawing/2014/main" id="{2AB84147-A850-4282-A166-10BD54224D5E}"/>
                </a:ext>
              </a:extLst>
            </p:cNvPr>
            <p:cNvSpPr/>
            <p:nvPr/>
          </p:nvSpPr>
          <p:spPr>
            <a:xfrm>
              <a:off x="1057916" y="6516586"/>
              <a:ext cx="51167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Ayol</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5" name="직사각형 21">
              <a:extLst>
                <a:ext uri="{FF2B5EF4-FFF2-40B4-BE49-F238E27FC236}">
                  <a16:creationId xmlns:a16="http://schemas.microsoft.com/office/drawing/2014/main" id="{69C615AE-0D2A-4AA4-81B6-C9F9E7DED89F}"/>
                </a:ext>
              </a:extLst>
            </p:cNvPr>
            <p:cNvSpPr/>
            <p:nvPr/>
          </p:nvSpPr>
          <p:spPr>
            <a:xfrm>
              <a:off x="1696991" y="6516585"/>
              <a:ext cx="569387"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Katta</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6" name="직사각형 21">
              <a:extLst>
                <a:ext uri="{FF2B5EF4-FFF2-40B4-BE49-F238E27FC236}">
                  <a16:creationId xmlns:a16="http://schemas.microsoft.com/office/drawing/2014/main" id="{D34EE5C7-D194-4165-AF03-1824AD7983EA}"/>
                </a:ext>
              </a:extLst>
            </p:cNvPr>
            <p:cNvSpPr/>
            <p:nvPr/>
          </p:nvSpPr>
          <p:spPr>
            <a:xfrm>
              <a:off x="2304601" y="6497826"/>
              <a:ext cx="987770" cy="307777"/>
            </a:xfrm>
            <a:prstGeom prst="rect">
              <a:avLst/>
            </a:prstGeom>
            <a:noFill/>
          </p:spPr>
          <p:txBody>
            <a:bodyPr wrap="none" lIns="91440" tIns="45720" rIns="91440" bIns="45720">
              <a:spAutoFit/>
            </a:bodyPr>
            <a:lstStyle/>
            <a:p>
              <a:pPr algn="ctr"/>
              <a:r>
                <a:rPr lang="uz-Latn-UZ" altLang="ko-KR" b="1" dirty="0">
                  <a:solidFill>
                    <a:schemeClr val="accent5">
                      <a:lumMod val="75000"/>
                    </a:schemeClr>
                  </a:solidFill>
                  <a:latin typeface="맑은 고딕" panose="020B0503020000020004" pitchFamily="50" charset="-127"/>
                  <a:ea typeface="맑은 고딕" panose="020B0503020000020004" pitchFamily="50" charset="-127"/>
                </a:rPr>
                <a:t>Chet ellik</a:t>
              </a:r>
              <a:endParaRPr lang="en-US" altLang="ko-KR" b="1" cap="none" spc="0" dirty="0">
                <a:ln w="0"/>
                <a:solidFill>
                  <a:schemeClr val="accent5">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grpSp>
      <p:sp>
        <p:nvSpPr>
          <p:cNvPr id="42" name="직사각형 1">
            <a:extLst>
              <a:ext uri="{FF2B5EF4-FFF2-40B4-BE49-F238E27FC236}">
                <a16:creationId xmlns:a16="http://schemas.microsoft.com/office/drawing/2014/main" id="{3C952694-ED63-4B3A-B2B2-721B2BB892FC}"/>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3" name="그림 12">
            <a:extLst>
              <a:ext uri="{FF2B5EF4-FFF2-40B4-BE49-F238E27FC236}">
                <a16:creationId xmlns:a16="http://schemas.microsoft.com/office/drawing/2014/main" id="{B32764F3-296B-4858-8191-065827D566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253" t="25787" r="34816" b="25283"/>
          <a:stretch/>
        </p:blipFill>
        <p:spPr>
          <a:xfrm>
            <a:off x="8331076" y="695004"/>
            <a:ext cx="1075271" cy="540855"/>
          </a:xfrm>
          <a:prstGeom prst="rect">
            <a:avLst/>
          </a:prstGeom>
        </p:spPr>
      </p:pic>
      <p:pic>
        <p:nvPicPr>
          <p:cNvPr id="44" name="그림 43">
            <a:extLst>
              <a:ext uri="{FF2B5EF4-FFF2-40B4-BE49-F238E27FC236}">
                <a16:creationId xmlns:a16="http://schemas.microsoft.com/office/drawing/2014/main" id="{3B204493-9C59-4035-BF65-67FF592F71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9671" y="695004"/>
            <a:ext cx="1427928" cy="562106"/>
          </a:xfrm>
          <a:prstGeom prst="rect">
            <a:avLst/>
          </a:prstGeom>
        </p:spPr>
      </p:pic>
      <p:sp>
        <p:nvSpPr>
          <p:cNvPr id="45" name="Rectangle 31">
            <a:extLst>
              <a:ext uri="{FF2B5EF4-FFF2-40B4-BE49-F238E27FC236}">
                <a16:creationId xmlns:a16="http://schemas.microsoft.com/office/drawing/2014/main" id="{79151D4B-3263-450C-A8F4-D549C99A4AA9}"/>
              </a:ext>
            </a:extLst>
          </p:cNvPr>
          <p:cNvSpPr/>
          <p:nvPr/>
        </p:nvSpPr>
        <p:spPr>
          <a:xfrm>
            <a:off x="390528" y="280779"/>
            <a:ext cx="366798" cy="392357"/>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600" b="1" dirty="0">
              <a:latin typeface="+mj-ea"/>
              <a:ea typeface="+mj-ea"/>
            </a:endParaRPr>
          </a:p>
        </p:txBody>
      </p:sp>
      <p:sp>
        <p:nvSpPr>
          <p:cNvPr id="46" name="직사각형 28">
            <a:extLst>
              <a:ext uri="{FF2B5EF4-FFF2-40B4-BE49-F238E27FC236}">
                <a16:creationId xmlns:a16="http://schemas.microsoft.com/office/drawing/2014/main" id="{10EB96A4-FC63-47CA-90EC-CADC51F7B153}"/>
              </a:ext>
            </a:extLst>
          </p:cNvPr>
          <p:cNvSpPr/>
          <p:nvPr/>
        </p:nvSpPr>
        <p:spPr>
          <a:xfrm>
            <a:off x="-2285939" y="268109"/>
            <a:ext cx="5697415"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802"/>
              </a:spcAft>
              <a:defRPr lang="ko-KR" altLang="en-US"/>
            </a:pPr>
            <a:r>
              <a:rPr lang="en-US" altLang="ko-KR" sz="2800" b="1" spc="-300" dirty="0">
                <a:solidFill>
                  <a:schemeClr val="bg1"/>
                </a:solidFill>
                <a:latin typeface="+mj-ea"/>
                <a:ea typeface="+mj-ea"/>
                <a:cs typeface="맑은 고딕"/>
              </a:rPr>
              <a:t>*</a:t>
            </a:r>
          </a:p>
        </p:txBody>
      </p:sp>
      <p:sp>
        <p:nvSpPr>
          <p:cNvPr id="299" name="Google Shape;299;p23"/>
          <p:cNvSpPr/>
          <p:nvPr/>
        </p:nvSpPr>
        <p:spPr>
          <a:xfrm>
            <a:off x="1627291" y="229598"/>
            <a:ext cx="7799806" cy="461700"/>
          </a:xfrm>
          <a:prstGeom prst="rect">
            <a:avLst/>
          </a:prstGeom>
          <a:noFill/>
          <a:ln>
            <a:noFill/>
          </a:ln>
        </p:spPr>
        <p:txBody>
          <a:bodyPr spcFirstLastPara="1" wrap="square" lIns="91425" tIns="45700" rIns="91425" bIns="45700" anchor="t" anchorCtr="0">
            <a:noAutofit/>
          </a:bodyPr>
          <a:lstStyle/>
          <a:p>
            <a:pPr lvl="0"/>
            <a:r>
              <a:rPr lang="en-US" altLang="ko-KR" sz="2400" b="1" dirty="0">
                <a:solidFill>
                  <a:schemeClr val="accent1">
                    <a:lumMod val="50000"/>
                  </a:schemeClr>
                </a:solidFill>
                <a:latin typeface="Calibri"/>
                <a:ea typeface="Calibri"/>
                <a:cs typeface="Calibri"/>
                <a:sym typeface="Calibri"/>
              </a:rPr>
              <a:t> </a:t>
            </a:r>
            <a:r>
              <a:rPr lang="en-US" altLang="ko-KR" sz="2400" b="1" dirty="0" err="1">
                <a:solidFill>
                  <a:schemeClr val="accent1">
                    <a:lumMod val="50000"/>
                  </a:schemeClr>
                </a:solidFill>
                <a:latin typeface="Arial Black"/>
                <a:ea typeface="Arial Black"/>
                <a:cs typeface="Arial Black"/>
                <a:sym typeface="Arial Black"/>
              </a:rPr>
              <a:t>Yong'in</a:t>
            </a:r>
            <a:r>
              <a:rPr lang="en-US" altLang="ko-KR" sz="2400" b="1" dirty="0">
                <a:solidFill>
                  <a:schemeClr val="accent1">
                    <a:lumMod val="50000"/>
                  </a:schemeClr>
                </a:solidFill>
                <a:latin typeface="Arial Black"/>
                <a:ea typeface="Arial Black"/>
                <a:cs typeface="Arial Black"/>
                <a:sym typeface="Arial Black"/>
              </a:rPr>
              <a:t> </a:t>
            </a:r>
            <a:r>
              <a:rPr lang="en-US" altLang="ko-KR" sz="2400" b="1" dirty="0" err="1">
                <a:solidFill>
                  <a:schemeClr val="accent1">
                    <a:lumMod val="50000"/>
                  </a:schemeClr>
                </a:solidFill>
                <a:latin typeface="Arial Black"/>
                <a:ea typeface="Arial Black"/>
                <a:cs typeface="Arial Black"/>
                <a:sym typeface="Arial Black"/>
              </a:rPr>
              <a:t>xavfsizligi</a:t>
            </a:r>
            <a:r>
              <a:rPr lang="en-US" altLang="ko-KR" sz="2400" b="1" dirty="0">
                <a:solidFill>
                  <a:schemeClr val="accent1">
                    <a:lumMod val="50000"/>
                  </a:schemeClr>
                </a:solidFill>
                <a:latin typeface="Arial Black"/>
                <a:ea typeface="Arial Black"/>
                <a:cs typeface="Arial Black"/>
                <a:sym typeface="Arial Black"/>
              </a:rPr>
              <a:t> </a:t>
            </a:r>
            <a:r>
              <a:rPr lang="en-US" altLang="ko-KR" sz="2400" b="1" dirty="0" err="1">
                <a:solidFill>
                  <a:schemeClr val="accent1">
                    <a:lumMod val="50000"/>
                  </a:schemeClr>
                </a:solidFill>
                <a:latin typeface="Arial Black"/>
                <a:ea typeface="Arial Black"/>
                <a:cs typeface="Arial Black"/>
                <a:sym typeface="Arial Black"/>
              </a:rPr>
              <a:t>uchun</a:t>
            </a:r>
            <a:r>
              <a:rPr lang="en-US" altLang="ko-KR" sz="2400" b="1" dirty="0">
                <a:solidFill>
                  <a:schemeClr val="accent1">
                    <a:lumMod val="50000"/>
                  </a:schemeClr>
                </a:solidFill>
                <a:latin typeface="Arial Black"/>
                <a:ea typeface="Arial Black"/>
                <a:cs typeface="Arial Black"/>
                <a:sym typeface="Arial Black"/>
              </a:rPr>
              <a:t> </a:t>
            </a:r>
            <a:r>
              <a:rPr lang="en-US" altLang="ko-KR" sz="2400" b="1" dirty="0" err="1">
                <a:solidFill>
                  <a:schemeClr val="accent1">
                    <a:lumMod val="50000"/>
                  </a:schemeClr>
                </a:solidFill>
                <a:latin typeface="Arial Black"/>
                <a:ea typeface="Arial Black"/>
                <a:cs typeface="Arial Black"/>
                <a:sym typeface="Arial Black"/>
              </a:rPr>
              <a:t>asosiy</a:t>
            </a:r>
            <a:r>
              <a:rPr lang="en-US" altLang="ko-KR" sz="2400" b="1" dirty="0">
                <a:solidFill>
                  <a:schemeClr val="accent1">
                    <a:lumMod val="50000"/>
                  </a:schemeClr>
                </a:solidFill>
                <a:latin typeface="Arial Black"/>
                <a:ea typeface="Arial Black"/>
                <a:cs typeface="Arial Black"/>
                <a:sym typeface="Arial Black"/>
              </a:rPr>
              <a:t> nuqta</a:t>
            </a:r>
            <a:endParaRPr lang="en-US" altLang="ko-KR" sz="2400" dirty="0">
              <a:solidFill>
                <a:schemeClr val="accent1">
                  <a:lumMod val="50000"/>
                </a:schemeClr>
              </a:solidFill>
              <a:latin typeface="Calibri"/>
              <a:ea typeface="Calibri"/>
              <a:cs typeface="Calibri"/>
              <a:sym typeface="Calibri"/>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4"/>
          <p:cNvPicPr preferRelativeResize="0"/>
          <p:nvPr/>
        </p:nvPicPr>
        <p:blipFill rotWithShape="1">
          <a:blip r:embed="rId3">
            <a:alphaModFix/>
          </a:blip>
          <a:srcRect/>
          <a:stretch/>
        </p:blipFill>
        <p:spPr>
          <a:xfrm>
            <a:off x="2055" y="-1"/>
            <a:ext cx="9897192" cy="6875463"/>
          </a:xfrm>
          <a:prstGeom prst="rect">
            <a:avLst/>
          </a:prstGeom>
          <a:noFill/>
          <a:ln>
            <a:noFill/>
          </a:ln>
        </p:spPr>
      </p:pic>
      <p:sp>
        <p:nvSpPr>
          <p:cNvPr id="4" name="직사각형 1">
            <a:extLst>
              <a:ext uri="{FF2B5EF4-FFF2-40B4-BE49-F238E27FC236}">
                <a16:creationId xmlns:a16="http://schemas.microsoft.com/office/drawing/2014/main" id="{BCF56547-1005-48B1-9540-1ECFE5FAC3DF}"/>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그림 12">
            <a:extLst>
              <a:ext uri="{FF2B5EF4-FFF2-40B4-BE49-F238E27FC236}">
                <a16:creationId xmlns:a16="http://schemas.microsoft.com/office/drawing/2014/main" id="{232D5FCF-6444-4CCA-A190-B8A423808D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6" name="그림 5">
            <a:extLst>
              <a:ext uri="{FF2B5EF4-FFF2-40B4-BE49-F238E27FC236}">
                <a16:creationId xmlns:a16="http://schemas.microsoft.com/office/drawing/2014/main" id="{9E7E0EAA-42DA-488C-9AAA-E0AE8FDA87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sp>
        <p:nvSpPr>
          <p:cNvPr id="7" name="직사각형 1">
            <a:extLst>
              <a:ext uri="{FF2B5EF4-FFF2-40B4-BE49-F238E27FC236}">
                <a16:creationId xmlns:a16="http://schemas.microsoft.com/office/drawing/2014/main" id="{67B9562E-4A60-455C-AEEF-7C1621D5E143}"/>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그림 12">
            <a:extLst>
              <a:ext uri="{FF2B5EF4-FFF2-40B4-BE49-F238E27FC236}">
                <a16:creationId xmlns:a16="http://schemas.microsoft.com/office/drawing/2014/main" id="{DC47EEE5-5495-4EA7-8C38-5B49AA1FDD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253" t="25787" r="34816" b="25283"/>
          <a:stretch/>
        </p:blipFill>
        <p:spPr>
          <a:xfrm>
            <a:off x="8331076" y="695004"/>
            <a:ext cx="1075271" cy="540855"/>
          </a:xfrm>
          <a:prstGeom prst="rect">
            <a:avLst/>
          </a:prstGeom>
        </p:spPr>
      </p:pic>
      <p:pic>
        <p:nvPicPr>
          <p:cNvPr id="9" name="그림 8">
            <a:extLst>
              <a:ext uri="{FF2B5EF4-FFF2-40B4-BE49-F238E27FC236}">
                <a16:creationId xmlns:a16="http://schemas.microsoft.com/office/drawing/2014/main" id="{8E00B29E-9F16-4823-9D4A-7B82E48E08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9671" y="695004"/>
            <a:ext cx="1427928" cy="562106"/>
          </a:xfrm>
          <a:prstGeom prst="rect">
            <a:avLst/>
          </a:prstGeom>
        </p:spPr>
      </p:pic>
      <p:pic>
        <p:nvPicPr>
          <p:cNvPr id="10" name="그림 9">
            <a:extLst>
              <a:ext uri="{FF2B5EF4-FFF2-40B4-BE49-F238E27FC236}">
                <a16:creationId xmlns:a16="http://schemas.microsoft.com/office/drawing/2014/main" id="{1FF0226E-8ACF-4FED-A48A-A0BE14B6C30E}"/>
              </a:ext>
            </a:extLst>
          </p:cNvPr>
          <p:cNvPicPr>
            <a:picLocks noChangeAspect="1"/>
          </p:cNvPicPr>
          <p:nvPr/>
        </p:nvPicPr>
        <p:blipFill rotWithShape="1">
          <a:blip r:embed="rId6"/>
          <a:srcRect l="10604" t="44293" r="3520"/>
          <a:stretch/>
        </p:blipFill>
        <p:spPr>
          <a:xfrm>
            <a:off x="1153271" y="2294964"/>
            <a:ext cx="7593107" cy="2038209"/>
          </a:xfrm>
          <a:prstGeom prst="rect">
            <a:avLst/>
          </a:prstGeom>
        </p:spPr>
      </p:pic>
      <p:sp>
        <p:nvSpPr>
          <p:cNvPr id="11" name="직사각형 10">
            <a:extLst>
              <a:ext uri="{FF2B5EF4-FFF2-40B4-BE49-F238E27FC236}">
                <a16:creationId xmlns:a16="http://schemas.microsoft.com/office/drawing/2014/main" id="{B6BBC532-E700-4CC3-A379-E851BC6C2C7D}"/>
              </a:ext>
            </a:extLst>
          </p:cNvPr>
          <p:cNvSpPr/>
          <p:nvPr/>
        </p:nvSpPr>
        <p:spPr>
          <a:xfrm>
            <a:off x="1153271" y="4185982"/>
            <a:ext cx="7537485" cy="565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800" dirty="0" err="1">
                <a:latin typeface="Calibri" panose="020F0502020204030204" pitchFamily="34" charset="0"/>
                <a:cs typeface="Calibri" panose="020F0502020204030204" pitchFamily="34" charset="0"/>
              </a:rPr>
              <a:t>Yong'in</a:t>
            </a:r>
            <a:r>
              <a:rPr lang="ko-KR" altLang="en-US" sz="1800" dirty="0">
                <a:latin typeface="Calibri" panose="020F0502020204030204" pitchFamily="34" charset="0"/>
                <a:cs typeface="Calibri" panose="020F0502020204030204" pitchFamily="34" charset="0"/>
              </a:rPr>
              <a:t> </a:t>
            </a:r>
            <a:r>
              <a:rPr lang="ko-KR" altLang="en-US" sz="1800" dirty="0" err="1">
                <a:latin typeface="Calibri" panose="020F0502020204030204" pitchFamily="34" charset="0"/>
                <a:cs typeface="Calibri" panose="020F0502020204030204" pitchFamily="34" charset="0"/>
              </a:rPr>
              <a:t>xavfsizligini</a:t>
            </a:r>
            <a:r>
              <a:rPr lang="ko-KR" altLang="en-US" sz="1800" dirty="0">
                <a:latin typeface="Calibri" panose="020F0502020204030204" pitchFamily="34" charset="0"/>
                <a:cs typeface="Calibri" panose="020F0502020204030204" pitchFamily="34" charset="0"/>
              </a:rPr>
              <a:t> </a:t>
            </a:r>
            <a:r>
              <a:rPr lang="ko-KR" altLang="en-US" sz="1800" dirty="0" err="1">
                <a:latin typeface="Calibri" panose="020F0502020204030204" pitchFamily="34" charset="0"/>
                <a:cs typeface="Calibri" panose="020F0502020204030204" pitchFamily="34" charset="0"/>
              </a:rPr>
              <a:t>o’rganish</a:t>
            </a:r>
            <a:r>
              <a:rPr lang="ko-KR" altLang="en-US" sz="1800" dirty="0">
                <a:latin typeface="Calibri" panose="020F0502020204030204" pitchFamily="34" charset="0"/>
                <a:cs typeface="Calibri" panose="020F0502020204030204" pitchFamily="34" charset="0"/>
              </a:rPr>
              <a:t> </a:t>
            </a:r>
            <a:r>
              <a:rPr lang="ko-KR" altLang="en-US" sz="1800" dirty="0" err="1">
                <a:latin typeface="Calibri" panose="020F0502020204030204" pitchFamily="34" charset="0"/>
                <a:cs typeface="Calibri" panose="020F0502020204030204" pitchFamily="34" charset="0"/>
              </a:rPr>
              <a:t>xavfsiz</a:t>
            </a:r>
            <a:r>
              <a:rPr lang="ko-KR" altLang="en-US" sz="1800" dirty="0">
                <a:latin typeface="Calibri" panose="020F0502020204030204" pitchFamily="34" charset="0"/>
                <a:cs typeface="Calibri" panose="020F0502020204030204" pitchFamily="34" charset="0"/>
              </a:rPr>
              <a:t> </a:t>
            </a:r>
            <a:r>
              <a:rPr lang="ko-KR" altLang="en-US" sz="1800" dirty="0" err="1">
                <a:latin typeface="Calibri" panose="020F0502020204030204" pitchFamily="34" charset="0"/>
                <a:cs typeface="Calibri" panose="020F0502020204030204" pitchFamily="34" charset="0"/>
              </a:rPr>
              <a:t>jamiyat</a:t>
            </a:r>
            <a:r>
              <a:rPr lang="ko-KR" altLang="en-US" sz="1800" dirty="0">
                <a:latin typeface="Calibri" panose="020F0502020204030204" pitchFamily="34" charset="0"/>
                <a:cs typeface="Calibri" panose="020F0502020204030204" pitchFamily="34" charset="0"/>
              </a:rPr>
              <a:t> </a:t>
            </a:r>
            <a:r>
              <a:rPr lang="ko-KR" altLang="en-US" sz="1800" dirty="0" err="1">
                <a:latin typeface="Calibri" panose="020F0502020204030204" pitchFamily="34" charset="0"/>
                <a:cs typeface="Calibri" panose="020F0502020204030204" pitchFamily="34" charset="0"/>
              </a:rPr>
              <a:t>va</a:t>
            </a:r>
            <a:r>
              <a:rPr lang="ko-KR" altLang="en-US" sz="1800" dirty="0">
                <a:latin typeface="Calibri" panose="020F0502020204030204" pitchFamily="34" charset="0"/>
                <a:cs typeface="Calibri" panose="020F0502020204030204" pitchFamily="34" charset="0"/>
              </a:rPr>
              <a:t> </a:t>
            </a:r>
            <a:r>
              <a:rPr lang="ko-KR" altLang="en-US" sz="1800" dirty="0" err="1">
                <a:latin typeface="Calibri" panose="020F0502020204030204" pitchFamily="34" charset="0"/>
                <a:cs typeface="Calibri" panose="020F0502020204030204" pitchFamily="34" charset="0"/>
              </a:rPr>
              <a:t>baxtli</a:t>
            </a:r>
            <a:r>
              <a:rPr lang="ko-KR" altLang="en-US" sz="1800" dirty="0">
                <a:latin typeface="Calibri" panose="020F0502020204030204" pitchFamily="34" charset="0"/>
                <a:cs typeface="Calibri" panose="020F0502020204030204" pitchFamily="34" charset="0"/>
              </a:rPr>
              <a:t> </a:t>
            </a:r>
            <a:r>
              <a:rPr lang="ko-KR" altLang="en-US" sz="1800" dirty="0" err="1">
                <a:latin typeface="Calibri" panose="020F0502020204030204" pitchFamily="34" charset="0"/>
                <a:cs typeface="Calibri" panose="020F0502020204030204" pitchFamily="34" charset="0"/>
              </a:rPr>
              <a:t>odamlarning</a:t>
            </a:r>
            <a:r>
              <a:rPr lang="ko-KR" altLang="en-US" sz="1800" dirty="0">
                <a:latin typeface="Calibri" panose="020F0502020204030204" pitchFamily="34" charset="0"/>
                <a:cs typeface="Calibri" panose="020F0502020204030204" pitchFamily="34" charset="0"/>
              </a:rPr>
              <a:t> </a:t>
            </a:r>
            <a:r>
              <a:rPr lang="ko-KR" altLang="en-US" sz="1800" dirty="0" err="1">
                <a:latin typeface="Calibri" panose="020F0502020204030204" pitchFamily="34" charset="0"/>
                <a:cs typeface="Calibri" panose="020F0502020204030204" pitchFamily="34" charset="0"/>
              </a:rPr>
              <a:t>asosidir</a:t>
            </a:r>
            <a:endParaRPr lang="ko-KR" altLang="en-US" sz="1800" dirty="0">
              <a:latin typeface="Calibri" panose="020F0502020204030204" pitchFamily="34" charset="0"/>
              <a:cs typeface="Calibri" panose="020F0502020204030204" pitchFamily="34" charset="0"/>
            </a:endParaRPr>
          </a:p>
        </p:txBody>
      </p:sp>
      <p:pic>
        <p:nvPicPr>
          <p:cNvPr id="12" name="그림 11">
            <a:extLst>
              <a:ext uri="{FF2B5EF4-FFF2-40B4-BE49-F238E27FC236}">
                <a16:creationId xmlns:a16="http://schemas.microsoft.com/office/drawing/2014/main" id="{92E05645-07E6-44A1-BC69-BEA1A67EEF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3271" y="156657"/>
            <a:ext cx="589659" cy="728272"/>
          </a:xfrm>
          <a:prstGeom prst="rect">
            <a:avLst/>
          </a:prstGeom>
          <a:ln>
            <a:solidFill>
              <a:schemeClr val="bg1"/>
            </a:solidFill>
          </a:ln>
        </p:spPr>
      </p:pic>
      <p:sp>
        <p:nvSpPr>
          <p:cNvPr id="13" name="Google Shape;128;p15">
            <a:extLst>
              <a:ext uri="{FF2B5EF4-FFF2-40B4-BE49-F238E27FC236}">
                <a16:creationId xmlns:a16="http://schemas.microsoft.com/office/drawing/2014/main" id="{E7595E55-FDF8-41B3-B42F-ADCB45A08D98}"/>
              </a:ext>
            </a:extLst>
          </p:cNvPr>
          <p:cNvSpPr/>
          <p:nvPr/>
        </p:nvSpPr>
        <p:spPr>
          <a:xfrm>
            <a:off x="1840511" y="322758"/>
            <a:ext cx="9974971" cy="507831"/>
          </a:xfrm>
          <a:prstGeom prst="rect">
            <a:avLst/>
          </a:prstGeom>
          <a:noFill/>
          <a:ln>
            <a:noFill/>
          </a:ln>
        </p:spPr>
        <p:txBody>
          <a:bodyPr spcFirstLastPara="1" wrap="square" lIns="91425" tIns="45700" rIns="91425" bIns="45700" anchor="t" anchorCtr="0">
            <a:noAutofit/>
          </a:bodyPr>
          <a:lstStyle/>
          <a:p>
            <a:pPr lvl="0"/>
            <a:r>
              <a:rPr lang="en-US" altLang="ja-JP" sz="2000" b="1" dirty="0" err="1">
                <a:solidFill>
                  <a:srgbClr val="002060"/>
                </a:solidFill>
                <a:latin typeface="맑은 고딕" panose="020B0503020000020004" pitchFamily="50" charset="-127"/>
                <a:ea typeface="맑은 고딕" panose="020B0503020000020004" pitchFamily="50" charset="-127"/>
              </a:rPr>
              <a:t>Savdo</a:t>
            </a:r>
            <a:r>
              <a:rPr lang="en-US" altLang="ja-JP" sz="2000" b="1" dirty="0">
                <a:solidFill>
                  <a:srgbClr val="002060"/>
                </a:solidFill>
                <a:latin typeface="맑은 고딕" panose="020B0503020000020004" pitchFamily="50" charset="-127"/>
                <a:ea typeface="맑은 고딕" panose="020B0503020000020004" pitchFamily="50" charset="-127"/>
              </a:rPr>
              <a:t> </a:t>
            </a:r>
            <a:r>
              <a:rPr lang="en-US" altLang="ja-JP" sz="2000" b="1" dirty="0" err="1">
                <a:solidFill>
                  <a:srgbClr val="002060"/>
                </a:solidFill>
                <a:latin typeface="맑은 고딕" panose="020B0503020000020004" pitchFamily="50" charset="-127"/>
                <a:ea typeface="맑은 고딕" panose="020B0503020000020004" pitchFamily="50" charset="-127"/>
              </a:rPr>
              <a:t>do'konlari</a:t>
            </a:r>
            <a:r>
              <a:rPr lang="en-US" altLang="ja-JP" sz="2000" b="1" dirty="0">
                <a:solidFill>
                  <a:srgbClr val="002060"/>
                </a:solidFill>
                <a:latin typeface="맑은 고딕" panose="020B0503020000020004" pitchFamily="50" charset="-127"/>
                <a:ea typeface="맑은 고딕" panose="020B0503020000020004" pitchFamily="50" charset="-127"/>
              </a:rPr>
              <a:t> </a:t>
            </a:r>
            <a:r>
              <a:rPr lang="en-US" altLang="ja-JP" sz="2000" b="1" dirty="0" err="1">
                <a:solidFill>
                  <a:srgbClr val="002060"/>
                </a:solidFill>
                <a:latin typeface="맑은 고딕" panose="020B0503020000020004" pitchFamily="50" charset="-127"/>
                <a:ea typeface="맑은 고딕" panose="020B0503020000020004" pitchFamily="50" charset="-127"/>
              </a:rPr>
              <a:t>kabi</a:t>
            </a:r>
            <a:r>
              <a:rPr lang="en-US" altLang="ja-JP" sz="2000" b="1" dirty="0">
                <a:solidFill>
                  <a:srgbClr val="002060"/>
                </a:solidFill>
                <a:latin typeface="맑은 고딕" panose="020B0503020000020004" pitchFamily="50" charset="-127"/>
                <a:ea typeface="맑은 고딕" panose="020B0503020000020004" pitchFamily="50" charset="-127"/>
              </a:rPr>
              <a:t> </a:t>
            </a:r>
            <a:r>
              <a:rPr lang="en-US" altLang="ja-JP" sz="2000" b="1" dirty="0" err="1">
                <a:solidFill>
                  <a:srgbClr val="002060"/>
                </a:solidFill>
                <a:latin typeface="맑은 고딕" panose="020B0503020000020004" pitchFamily="50" charset="-127"/>
                <a:ea typeface="맑은 고딕" panose="020B0503020000020004" pitchFamily="50" charset="-127"/>
              </a:rPr>
              <a:t>yirik</a:t>
            </a:r>
            <a:r>
              <a:rPr lang="en-US" altLang="ja-JP" sz="2000" b="1" dirty="0">
                <a:solidFill>
                  <a:srgbClr val="002060"/>
                </a:solidFill>
                <a:latin typeface="맑은 고딕" panose="020B0503020000020004" pitchFamily="50" charset="-127"/>
                <a:ea typeface="맑은 고딕" panose="020B0503020000020004" pitchFamily="50" charset="-127"/>
              </a:rPr>
              <a:t> </a:t>
            </a:r>
            <a:r>
              <a:rPr lang="en-US" altLang="ja-JP" sz="2000" b="1" dirty="0" err="1">
                <a:solidFill>
                  <a:srgbClr val="002060"/>
                </a:solidFill>
                <a:latin typeface="맑은 고딕" panose="020B0503020000020004" pitchFamily="50" charset="-127"/>
                <a:ea typeface="맑은 고딕" panose="020B0503020000020004" pitchFamily="50" charset="-127"/>
              </a:rPr>
              <a:t>savdo</a:t>
            </a:r>
            <a:r>
              <a:rPr lang="en-US" altLang="ja-JP" sz="2000" b="1" dirty="0">
                <a:solidFill>
                  <a:srgbClr val="002060"/>
                </a:solidFill>
                <a:latin typeface="맑은 고딕" panose="020B0503020000020004" pitchFamily="50" charset="-127"/>
                <a:ea typeface="맑은 고딕" panose="020B0503020000020004" pitchFamily="50" charset="-127"/>
              </a:rPr>
              <a:t> </a:t>
            </a:r>
            <a:r>
              <a:rPr lang="en-US" altLang="ja-JP" sz="2000" b="1" dirty="0" err="1">
                <a:solidFill>
                  <a:srgbClr val="002060"/>
                </a:solidFill>
                <a:latin typeface="맑은 고딕" panose="020B0503020000020004" pitchFamily="50" charset="-127"/>
                <a:ea typeface="맑은 고딕" panose="020B0503020000020004" pitchFamily="50" charset="-127"/>
              </a:rPr>
              <a:t>markazlarida</a:t>
            </a:r>
            <a:r>
              <a:rPr lang="en-US" altLang="ja-JP" sz="2000" b="1" dirty="0">
                <a:solidFill>
                  <a:srgbClr val="002060"/>
                </a:solidFill>
                <a:latin typeface="맑은 고딕" panose="020B0503020000020004" pitchFamily="50" charset="-127"/>
                <a:ea typeface="맑은 고딕" panose="020B0503020000020004" pitchFamily="50" charset="-127"/>
              </a:rPr>
              <a:t> </a:t>
            </a:r>
            <a:r>
              <a:rPr lang="en-US" altLang="ja-JP" sz="2000" b="1" dirty="0" err="1">
                <a:solidFill>
                  <a:srgbClr val="002060"/>
                </a:solidFill>
                <a:latin typeface="맑은 고딕" panose="020B0503020000020004" pitchFamily="50" charset="-127"/>
                <a:ea typeface="맑은 고딕" panose="020B0503020000020004" pitchFamily="50" charset="-127"/>
              </a:rPr>
              <a:t>yong'in</a:t>
            </a:r>
            <a:endParaRPr lang="en-US" altLang="ja-JP" sz="2000" b="1" dirty="0">
              <a:solidFill>
                <a:srgbClr val="002060"/>
              </a:solidFill>
              <a:latin typeface="맑은 고딕" panose="020B0503020000020004" pitchFamily="50" charset="-127"/>
              <a:ea typeface="맑은 고딕" panose="020B0503020000020004" pitchFamily="50" charset="-127"/>
            </a:endParaRPr>
          </a:p>
        </p:txBody>
      </p:sp>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4"/>
          <p:cNvPicPr preferRelativeResize="0"/>
          <p:nvPr/>
        </p:nvPicPr>
        <p:blipFill rotWithShape="1">
          <a:blip r:embed="rId3">
            <a:alphaModFix/>
          </a:blip>
          <a:srcRect/>
          <a:stretch/>
        </p:blipFill>
        <p:spPr>
          <a:xfrm>
            <a:off x="1229" y="-1"/>
            <a:ext cx="9897192" cy="6875463"/>
          </a:xfrm>
          <a:prstGeom prst="rect">
            <a:avLst/>
          </a:prstGeom>
          <a:noFill/>
          <a:ln>
            <a:noFill/>
          </a:ln>
        </p:spPr>
      </p:pic>
      <p:sp>
        <p:nvSpPr>
          <p:cNvPr id="110" name="Google Shape;110;p14"/>
          <p:cNvSpPr/>
          <p:nvPr/>
        </p:nvSpPr>
        <p:spPr>
          <a:xfrm>
            <a:off x="1057916" y="2835611"/>
            <a:ext cx="7735569" cy="215321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altLang="ko-KR" sz="2400" b="1" i="0" u="none" strike="noStrike" cap="none" dirty="0">
                <a:solidFill>
                  <a:schemeClr val="accent1"/>
                </a:solidFill>
                <a:latin typeface="Calibri"/>
                <a:ea typeface="Calibri"/>
                <a:cs typeface="Calibri"/>
                <a:sym typeface="Calibri"/>
              </a:rPr>
              <a:t>1. </a:t>
            </a:r>
            <a:r>
              <a:rPr lang="en-US" altLang="ko-KR" sz="2400" b="1" i="0" u="none" strike="noStrike" cap="none" dirty="0" err="1">
                <a:solidFill>
                  <a:schemeClr val="accent1"/>
                </a:solidFill>
                <a:latin typeface="Calibri"/>
                <a:ea typeface="Calibri"/>
                <a:cs typeface="Calibri"/>
                <a:sym typeface="Calibri"/>
              </a:rPr>
              <a:t>Yong'inni</a:t>
            </a:r>
            <a:r>
              <a:rPr lang="en-US" altLang="ko-KR" sz="2400" b="1" i="0" u="none" strike="noStrike" cap="none" dirty="0">
                <a:solidFill>
                  <a:schemeClr val="accent1"/>
                </a:solidFill>
                <a:latin typeface="Calibri"/>
                <a:ea typeface="Calibri"/>
                <a:cs typeface="Calibri"/>
                <a:sym typeface="Calibri"/>
              </a:rPr>
              <a:t> </a:t>
            </a:r>
            <a:r>
              <a:rPr lang="en-US" altLang="ko-KR" sz="2400" b="1" i="0" u="none" strike="noStrike" cap="none" dirty="0" err="1">
                <a:solidFill>
                  <a:schemeClr val="accent1"/>
                </a:solidFill>
                <a:latin typeface="Calibri"/>
                <a:ea typeface="Calibri"/>
                <a:cs typeface="Calibri"/>
                <a:sym typeface="Calibri"/>
              </a:rPr>
              <a:t>avtomatik</a:t>
            </a:r>
            <a:r>
              <a:rPr lang="en-US" altLang="ko-KR" sz="2400" b="1" i="0" u="none" strike="noStrike" cap="none" dirty="0">
                <a:solidFill>
                  <a:schemeClr val="accent1"/>
                </a:solidFill>
                <a:latin typeface="Calibri"/>
                <a:ea typeface="Calibri"/>
                <a:cs typeface="Calibri"/>
                <a:sym typeface="Calibri"/>
              </a:rPr>
              <a:t> </a:t>
            </a:r>
            <a:r>
              <a:rPr lang="en-US" altLang="ko-KR" sz="2400" b="1" i="0" u="none" strike="noStrike" cap="none" dirty="0" err="1">
                <a:solidFill>
                  <a:schemeClr val="accent1"/>
                </a:solidFill>
                <a:latin typeface="Calibri"/>
                <a:ea typeface="Calibri"/>
                <a:cs typeface="Calibri"/>
                <a:sym typeface="Calibri"/>
              </a:rPr>
              <a:t>aniqlash</a:t>
            </a:r>
            <a:r>
              <a:rPr lang="en-US" altLang="ko-KR" sz="2400" b="1" i="0" u="none" strike="noStrike" cap="none" dirty="0">
                <a:solidFill>
                  <a:schemeClr val="accent1"/>
                </a:solidFill>
                <a:latin typeface="Calibri"/>
                <a:ea typeface="Calibri"/>
                <a:cs typeface="Calibri"/>
                <a:sym typeface="Calibri"/>
              </a:rPr>
              <a:t> </a:t>
            </a:r>
            <a:r>
              <a:rPr lang="en-US" altLang="ko-KR" sz="2400" b="1" i="0" u="none" strike="noStrike" cap="none" dirty="0" err="1">
                <a:solidFill>
                  <a:schemeClr val="accent1"/>
                </a:solidFill>
                <a:latin typeface="Calibri"/>
                <a:ea typeface="Calibri"/>
                <a:cs typeface="Calibri"/>
                <a:sym typeface="Calibri"/>
              </a:rPr>
              <a:t>tizimi</a:t>
            </a:r>
            <a:r>
              <a:rPr lang="en-US" altLang="ko-KR" sz="2400" b="1" i="0" u="none" strike="noStrike" cap="none" dirty="0">
                <a:solidFill>
                  <a:schemeClr val="accent1"/>
                </a:solidFill>
                <a:latin typeface="Calibri"/>
                <a:ea typeface="Calibri"/>
                <a:cs typeface="Calibri"/>
                <a:sym typeface="Calibri"/>
              </a:rPr>
              <a:t>_ 2p</a:t>
            </a:r>
          </a:p>
          <a:p>
            <a:pPr marL="0" marR="0" lvl="0" indent="0" algn="l" rtl="0">
              <a:lnSpc>
                <a:spcPct val="150000"/>
              </a:lnSpc>
              <a:spcBef>
                <a:spcPts val="0"/>
              </a:spcBef>
              <a:spcAft>
                <a:spcPts val="0"/>
              </a:spcAft>
              <a:buNone/>
            </a:pPr>
            <a:r>
              <a:rPr lang="en-US" altLang="ko-KR" sz="2400" b="1" i="0" u="none" strike="noStrike" cap="none" dirty="0">
                <a:solidFill>
                  <a:schemeClr val="accent1"/>
                </a:solidFill>
                <a:latin typeface="Calibri"/>
                <a:ea typeface="Calibri"/>
                <a:cs typeface="Calibri"/>
                <a:sym typeface="Calibri"/>
              </a:rPr>
              <a:t>2. </a:t>
            </a:r>
            <a:r>
              <a:rPr lang="en-US" altLang="ko-KR" sz="2400" b="1" i="0" u="none" strike="noStrike" cap="none" dirty="0" err="1">
                <a:solidFill>
                  <a:schemeClr val="accent1"/>
                </a:solidFill>
                <a:latin typeface="Calibri"/>
                <a:ea typeface="Calibri"/>
                <a:cs typeface="Calibri"/>
                <a:sym typeface="Calibri"/>
              </a:rPr>
              <a:t>indikator</a:t>
            </a:r>
            <a:r>
              <a:rPr lang="en-US" altLang="ko-KR" sz="2400" b="1" i="0" u="none" strike="noStrike" cap="none" dirty="0">
                <a:solidFill>
                  <a:schemeClr val="accent1"/>
                </a:solidFill>
                <a:latin typeface="Calibri"/>
                <a:ea typeface="Calibri"/>
                <a:cs typeface="Calibri"/>
                <a:sym typeface="Calibri"/>
              </a:rPr>
              <a:t> </a:t>
            </a:r>
            <a:r>
              <a:rPr lang="en-US" altLang="ko-KR" sz="2400" b="1" i="0" u="none" strike="noStrike" cap="none" dirty="0" err="1">
                <a:solidFill>
                  <a:schemeClr val="accent1"/>
                </a:solidFill>
                <a:latin typeface="Calibri"/>
                <a:ea typeface="Calibri"/>
                <a:cs typeface="Calibri"/>
                <a:sym typeface="Calibri"/>
              </a:rPr>
              <a:t>chiroqlari</a:t>
            </a:r>
            <a:r>
              <a:rPr lang="en-US" altLang="ko-KR" sz="2400" b="1" i="0" u="none" strike="noStrike" cap="none" dirty="0">
                <a:solidFill>
                  <a:schemeClr val="accent1"/>
                </a:solidFill>
                <a:latin typeface="Calibri"/>
                <a:ea typeface="Calibri"/>
                <a:cs typeface="Calibri"/>
                <a:sym typeface="Calibri"/>
              </a:rPr>
              <a:t>_ 5p</a:t>
            </a:r>
          </a:p>
          <a:p>
            <a:pPr marL="0" marR="0" lvl="0" indent="0" algn="l" rtl="0">
              <a:lnSpc>
                <a:spcPct val="150000"/>
              </a:lnSpc>
              <a:spcBef>
                <a:spcPts val="0"/>
              </a:spcBef>
              <a:spcAft>
                <a:spcPts val="0"/>
              </a:spcAft>
              <a:buNone/>
            </a:pPr>
            <a:r>
              <a:rPr lang="en-US" altLang="ko-KR" sz="2400" b="1" i="0" u="none" strike="noStrike" cap="none" dirty="0">
                <a:solidFill>
                  <a:schemeClr val="accent1"/>
                </a:solidFill>
                <a:latin typeface="Calibri"/>
                <a:ea typeface="Calibri"/>
                <a:cs typeface="Calibri"/>
                <a:sym typeface="Calibri"/>
              </a:rPr>
              <a:t>3. </a:t>
            </a:r>
            <a:r>
              <a:rPr lang="en-US" altLang="ko-KR" sz="2400" b="1" i="0" u="none" strike="noStrike" cap="none" dirty="0" err="1">
                <a:solidFill>
                  <a:schemeClr val="accent1"/>
                </a:solidFill>
                <a:latin typeface="Calibri"/>
                <a:ea typeface="Calibri"/>
                <a:cs typeface="Calibri"/>
                <a:sym typeface="Calibri"/>
              </a:rPr>
              <a:t>Liftni</a:t>
            </a:r>
            <a:r>
              <a:rPr lang="en-US" altLang="ko-KR" sz="2400" b="1" i="0" u="none" strike="noStrike" cap="none" dirty="0">
                <a:solidFill>
                  <a:schemeClr val="accent1"/>
                </a:solidFill>
                <a:latin typeface="Calibri"/>
                <a:ea typeface="Calibri"/>
                <a:cs typeface="Calibri"/>
                <a:sym typeface="Calibri"/>
              </a:rPr>
              <a:t> </a:t>
            </a:r>
            <a:r>
              <a:rPr lang="en-US" altLang="ko-KR" sz="2400" b="1" i="0" u="none" strike="noStrike" cap="none" dirty="0" err="1">
                <a:solidFill>
                  <a:schemeClr val="accent1"/>
                </a:solidFill>
                <a:latin typeface="Calibri"/>
                <a:ea typeface="Calibri"/>
                <a:cs typeface="Calibri"/>
                <a:sym typeface="Calibri"/>
              </a:rPr>
              <a:t>olmang</a:t>
            </a:r>
            <a:r>
              <a:rPr lang="en-US" altLang="ko-KR" sz="2400" b="1" i="0" u="none" strike="noStrike" cap="none" dirty="0">
                <a:solidFill>
                  <a:schemeClr val="accent1"/>
                </a:solidFill>
                <a:latin typeface="Calibri"/>
                <a:ea typeface="Calibri"/>
                <a:cs typeface="Calibri"/>
                <a:sym typeface="Calibri"/>
              </a:rPr>
              <a:t>! _ 7p</a:t>
            </a:r>
            <a:endParaRPr sz="2400" dirty="0"/>
          </a:p>
        </p:txBody>
      </p:sp>
      <p:sp>
        <p:nvSpPr>
          <p:cNvPr id="111" name="Google Shape;111;p14"/>
          <p:cNvSpPr/>
          <p:nvPr/>
        </p:nvSpPr>
        <p:spPr>
          <a:xfrm>
            <a:off x="-376714" y="1256361"/>
            <a:ext cx="2656565" cy="110799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ko-KR" sz="6600" b="0" i="0" u="none" strike="noStrike" cap="none">
                <a:solidFill>
                  <a:schemeClr val="lt1"/>
                </a:solidFill>
                <a:latin typeface="Stardos Stencil"/>
                <a:ea typeface="Stardos Stencil"/>
                <a:cs typeface="Stardos Stencil"/>
                <a:sym typeface="Stardos Stencil"/>
              </a:rPr>
              <a:t>C</a:t>
            </a:r>
            <a:r>
              <a:rPr lang="ko-KR" sz="2400" b="0" i="0" u="none" strike="noStrike" cap="none">
                <a:solidFill>
                  <a:schemeClr val="lt1"/>
                </a:solidFill>
                <a:latin typeface="Stardos Stencil"/>
                <a:ea typeface="Stardos Stencil"/>
                <a:cs typeface="Stardos Stencil"/>
                <a:sym typeface="Stardos Stencil"/>
              </a:rPr>
              <a:t>ontents</a:t>
            </a:r>
            <a:endParaRPr sz="2400" b="0" i="0" u="none" strike="noStrike" cap="none">
              <a:solidFill>
                <a:schemeClr val="lt1"/>
              </a:solidFill>
              <a:latin typeface="Stardos Stencil"/>
              <a:ea typeface="Stardos Stencil"/>
              <a:cs typeface="Stardos Stencil"/>
              <a:sym typeface="Stardos Stencil"/>
            </a:endParaRPr>
          </a:p>
        </p:txBody>
      </p:sp>
      <p:sp>
        <p:nvSpPr>
          <p:cNvPr id="112" name="Google Shape;112;p14"/>
          <p:cNvSpPr/>
          <p:nvPr/>
        </p:nvSpPr>
        <p:spPr>
          <a:xfrm>
            <a:off x="2482716" y="1791605"/>
            <a:ext cx="1024716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ltLang="ko-KR" sz="2000" b="1" dirty="0" err="1">
                <a:solidFill>
                  <a:schemeClr val="dk1"/>
                </a:solidFill>
                <a:latin typeface="Calibri"/>
                <a:ea typeface="Calibri"/>
                <a:cs typeface="Calibri"/>
                <a:sym typeface="Calibri"/>
              </a:rPr>
              <a:t>Savdo</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do'konlari</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kabi</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yirik</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savdo</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markazlarida</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yong'in</a:t>
            </a:r>
            <a:endParaRPr lang="en-US" altLang="ko-KR" sz="2000" b="1" dirty="0">
              <a:solidFill>
                <a:schemeClr val="dk1"/>
              </a:solidFill>
              <a:latin typeface="Calibri"/>
              <a:ea typeface="Calibri"/>
              <a:cs typeface="Calibri"/>
              <a:sym typeface="Calibri"/>
            </a:endParaRPr>
          </a:p>
        </p:txBody>
      </p:sp>
      <p:cxnSp>
        <p:nvCxnSpPr>
          <p:cNvPr id="113" name="Google Shape;113;p14"/>
          <p:cNvCxnSpPr/>
          <p:nvPr/>
        </p:nvCxnSpPr>
        <p:spPr>
          <a:xfrm>
            <a:off x="2397115" y="1425639"/>
            <a:ext cx="0" cy="769441"/>
          </a:xfrm>
          <a:prstGeom prst="straightConnector1">
            <a:avLst/>
          </a:prstGeom>
          <a:noFill/>
          <a:ln w="12700" cap="flat" cmpd="sng">
            <a:solidFill>
              <a:schemeClr val="lt1"/>
            </a:solidFill>
            <a:prstDash val="solid"/>
            <a:miter lim="8000"/>
            <a:headEnd type="none" w="sm" len="sm"/>
            <a:tailEnd type="none" w="sm" len="sm"/>
          </a:ln>
        </p:spPr>
      </p:cxnSp>
      <p:sp>
        <p:nvSpPr>
          <p:cNvPr id="114" name="Google Shape;114;p14"/>
          <p:cNvSpPr/>
          <p:nvPr/>
        </p:nvSpPr>
        <p:spPr>
          <a:xfrm>
            <a:off x="2047006" y="1348694"/>
            <a:ext cx="204891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sz="2400" b="1" i="0" u="none" strike="noStrike" cap="none" dirty="0">
                <a:solidFill>
                  <a:schemeClr val="accent1"/>
                </a:solidFill>
                <a:latin typeface="Calibri"/>
                <a:ea typeface="Calibri"/>
                <a:cs typeface="Calibri"/>
                <a:sym typeface="Calibri"/>
              </a:rPr>
              <a:t> </a:t>
            </a:r>
            <a:r>
              <a:rPr lang="ko-KR" sz="2000" b="1" i="0" u="none" strike="noStrike" cap="none" dirty="0">
                <a:solidFill>
                  <a:schemeClr val="accent1"/>
                </a:solidFill>
                <a:latin typeface="Calibri"/>
                <a:ea typeface="Calibri"/>
                <a:cs typeface="Calibri"/>
                <a:sym typeface="Calibri"/>
              </a:rPr>
              <a:t>[</a:t>
            </a:r>
            <a:r>
              <a:rPr lang="en-CA" altLang="ko-KR" sz="2000" b="1" i="0" u="none" strike="noStrike" cap="none" dirty="0">
                <a:solidFill>
                  <a:schemeClr val="accent1"/>
                </a:solidFill>
                <a:latin typeface="Calibri"/>
                <a:ea typeface="Calibri"/>
                <a:cs typeface="Calibri"/>
                <a:sym typeface="Calibri"/>
              </a:rPr>
              <a:t>Epizod.7</a:t>
            </a:r>
            <a:r>
              <a:rPr lang="ko-KR" sz="2000" b="1" i="0" u="none" strike="noStrike" cap="none" dirty="0">
                <a:solidFill>
                  <a:schemeClr val="accent1"/>
                </a:solidFill>
                <a:latin typeface="Calibri"/>
                <a:ea typeface="Calibri"/>
                <a:cs typeface="Calibri"/>
                <a:sym typeface="Calibri"/>
              </a:rPr>
              <a:t>]</a:t>
            </a:r>
            <a:endParaRPr sz="2000" b="1" i="0" u="none" strike="noStrike" cap="none" dirty="0">
              <a:solidFill>
                <a:schemeClr val="accent1"/>
              </a:solidFill>
              <a:latin typeface="Calibri"/>
              <a:ea typeface="Calibri"/>
              <a:cs typeface="Calibri"/>
              <a:sym typeface="Calibri"/>
            </a:endParaRPr>
          </a:p>
        </p:txBody>
      </p:sp>
      <p:grpSp>
        <p:nvGrpSpPr>
          <p:cNvPr id="115" name="Google Shape;115;p14"/>
          <p:cNvGrpSpPr/>
          <p:nvPr/>
        </p:nvGrpSpPr>
        <p:grpSpPr>
          <a:xfrm>
            <a:off x="420304" y="5584560"/>
            <a:ext cx="2820276" cy="1180814"/>
            <a:chOff x="420304" y="5584560"/>
            <a:chExt cx="2820276" cy="1180814"/>
          </a:xfrm>
        </p:grpSpPr>
        <p:grpSp>
          <p:nvGrpSpPr>
            <p:cNvPr id="116" name="Google Shape;116;p14"/>
            <p:cNvGrpSpPr/>
            <p:nvPr/>
          </p:nvGrpSpPr>
          <p:grpSpPr>
            <a:xfrm>
              <a:off x="1097108" y="5910484"/>
              <a:ext cx="1240472" cy="819190"/>
              <a:chOff x="1109808" y="5910484"/>
              <a:chExt cx="1240472" cy="819190"/>
            </a:xfrm>
          </p:grpSpPr>
          <p:pic>
            <p:nvPicPr>
              <p:cNvPr id="117" name="Google Shape;117;p14"/>
              <p:cNvPicPr preferRelativeResize="0"/>
              <p:nvPr/>
            </p:nvPicPr>
            <p:blipFill rotWithShape="1">
              <a:blip r:embed="rId4">
                <a:alphaModFix/>
              </a:blip>
              <a:srcRect/>
              <a:stretch/>
            </p:blipFill>
            <p:spPr>
              <a:xfrm>
                <a:off x="1109808" y="5910484"/>
                <a:ext cx="563385" cy="817514"/>
              </a:xfrm>
              <a:prstGeom prst="rect">
                <a:avLst/>
              </a:prstGeom>
              <a:noFill/>
              <a:ln>
                <a:noFill/>
              </a:ln>
            </p:spPr>
          </p:pic>
          <p:pic>
            <p:nvPicPr>
              <p:cNvPr id="118" name="Google Shape;118;p14"/>
              <p:cNvPicPr preferRelativeResize="0"/>
              <p:nvPr/>
            </p:nvPicPr>
            <p:blipFill rotWithShape="1">
              <a:blip r:embed="rId5">
                <a:alphaModFix/>
              </a:blip>
              <a:srcRect/>
              <a:stretch/>
            </p:blipFill>
            <p:spPr>
              <a:xfrm>
                <a:off x="1769132" y="5910484"/>
                <a:ext cx="581148" cy="819190"/>
              </a:xfrm>
              <a:prstGeom prst="rect">
                <a:avLst/>
              </a:prstGeom>
              <a:noFill/>
              <a:ln>
                <a:noFill/>
              </a:ln>
            </p:spPr>
          </p:pic>
        </p:grpSp>
        <p:pic>
          <p:nvPicPr>
            <p:cNvPr id="119" name="Google Shape;119;p14"/>
            <p:cNvPicPr preferRelativeResize="0"/>
            <p:nvPr/>
          </p:nvPicPr>
          <p:blipFill rotWithShape="1">
            <a:blip r:embed="rId6">
              <a:alphaModFix/>
            </a:blip>
            <a:srcRect/>
            <a:stretch/>
          </p:blipFill>
          <p:spPr>
            <a:xfrm>
              <a:off x="420304" y="5907187"/>
              <a:ext cx="580865" cy="817514"/>
            </a:xfrm>
            <a:prstGeom prst="rect">
              <a:avLst/>
            </a:prstGeom>
            <a:noFill/>
            <a:ln>
              <a:noFill/>
            </a:ln>
          </p:spPr>
        </p:pic>
        <p:pic>
          <p:nvPicPr>
            <p:cNvPr id="120" name="Google Shape;120;p14"/>
            <p:cNvPicPr preferRelativeResize="0"/>
            <p:nvPr/>
          </p:nvPicPr>
          <p:blipFill rotWithShape="1">
            <a:blip r:embed="rId7">
              <a:alphaModFix/>
            </a:blip>
            <a:srcRect/>
            <a:stretch/>
          </p:blipFill>
          <p:spPr>
            <a:xfrm>
              <a:off x="2464786" y="5584560"/>
              <a:ext cx="775794" cy="1180814"/>
            </a:xfrm>
            <a:prstGeom prst="rect">
              <a:avLst/>
            </a:prstGeom>
            <a:noFill/>
            <a:ln>
              <a:noFill/>
            </a:ln>
          </p:spPr>
        </p:pic>
      </p:grpSp>
      <p:pic>
        <p:nvPicPr>
          <p:cNvPr id="121" name="Google Shape;121;p14"/>
          <p:cNvPicPr preferRelativeResize="0"/>
          <p:nvPr/>
        </p:nvPicPr>
        <p:blipFill rotWithShape="1">
          <a:blip r:embed="rId8">
            <a:alphaModFix/>
          </a:blip>
          <a:srcRect/>
          <a:stretch/>
        </p:blipFill>
        <p:spPr>
          <a:xfrm>
            <a:off x="6844781" y="4158136"/>
            <a:ext cx="2828820" cy="2566565"/>
          </a:xfrm>
          <a:prstGeom prst="rect">
            <a:avLst/>
          </a:prstGeom>
          <a:noFill/>
          <a:ln>
            <a:noFill/>
          </a:ln>
        </p:spPr>
      </p:pic>
      <p:sp>
        <p:nvSpPr>
          <p:cNvPr id="15" name="직사각형 2">
            <a:extLst>
              <a:ext uri="{FF2B5EF4-FFF2-40B4-BE49-F238E27FC236}">
                <a16:creationId xmlns:a16="http://schemas.microsoft.com/office/drawing/2014/main" id="{5028427E-1A83-49AF-8CAB-A300307C5D95}"/>
              </a:ext>
            </a:extLst>
          </p:cNvPr>
          <p:cNvSpPr/>
          <p:nvPr/>
        </p:nvSpPr>
        <p:spPr>
          <a:xfrm>
            <a:off x="7340138" y="116378"/>
            <a:ext cx="246684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6" name="그림 14">
            <a:extLst>
              <a:ext uri="{FF2B5EF4-FFF2-40B4-BE49-F238E27FC236}">
                <a16:creationId xmlns:a16="http://schemas.microsoft.com/office/drawing/2014/main" id="{18406A8F-403B-498A-9ACE-EFCCCB82CCA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556191" y="134911"/>
            <a:ext cx="1250790" cy="629140"/>
          </a:xfrm>
          <a:prstGeom prst="rect">
            <a:avLst/>
          </a:prstGeom>
        </p:spPr>
      </p:pic>
      <p:pic>
        <p:nvPicPr>
          <p:cNvPr id="17" name="그림 15">
            <a:extLst>
              <a:ext uri="{FF2B5EF4-FFF2-40B4-BE49-F238E27FC236}">
                <a16:creationId xmlns:a16="http://schemas.microsoft.com/office/drawing/2014/main" id="{803B7F35-DD80-48D4-B086-3886D35392D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20574" y="126136"/>
            <a:ext cx="1661012" cy="653860"/>
          </a:xfrm>
          <a:prstGeom prst="rect">
            <a:avLst/>
          </a:prstGeom>
        </p:spPr>
      </p:pic>
      <p:pic>
        <p:nvPicPr>
          <p:cNvPr id="18" name="Google Shape;109;p14">
            <a:extLst>
              <a:ext uri="{FF2B5EF4-FFF2-40B4-BE49-F238E27FC236}">
                <a16:creationId xmlns:a16="http://schemas.microsoft.com/office/drawing/2014/main" id="{B4CEA268-9379-4697-9349-5111CFDC046D}"/>
              </a:ext>
            </a:extLst>
          </p:cNvPr>
          <p:cNvPicPr preferRelativeResize="0"/>
          <p:nvPr/>
        </p:nvPicPr>
        <p:blipFill rotWithShape="1">
          <a:blip r:embed="rId3">
            <a:alphaModFix/>
          </a:blip>
          <a:srcRect l="14" t="96017" r="59263" b="165"/>
          <a:stretch/>
        </p:blipFill>
        <p:spPr>
          <a:xfrm>
            <a:off x="0" y="6526141"/>
            <a:ext cx="4030434" cy="262489"/>
          </a:xfrm>
          <a:prstGeom prst="rect">
            <a:avLst/>
          </a:prstGeom>
          <a:noFill/>
          <a:ln>
            <a:noFill/>
          </a:ln>
        </p:spPr>
      </p:pic>
      <p:sp>
        <p:nvSpPr>
          <p:cNvPr id="23" name="직사각형 21">
            <a:extLst>
              <a:ext uri="{FF2B5EF4-FFF2-40B4-BE49-F238E27FC236}">
                <a16:creationId xmlns:a16="http://schemas.microsoft.com/office/drawing/2014/main" id="{C7323D4C-E0DF-4858-9D16-DA6A250FCB7D}"/>
              </a:ext>
            </a:extLst>
          </p:cNvPr>
          <p:cNvSpPr/>
          <p:nvPr/>
        </p:nvSpPr>
        <p:spPr>
          <a:xfrm>
            <a:off x="235011" y="6517710"/>
            <a:ext cx="78899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Nogiron</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24" name="직사각형 21">
            <a:extLst>
              <a:ext uri="{FF2B5EF4-FFF2-40B4-BE49-F238E27FC236}">
                <a16:creationId xmlns:a16="http://schemas.microsoft.com/office/drawing/2014/main" id="{3F2AA5B7-2F81-42F4-BC9A-8EAB2FF6F850}"/>
              </a:ext>
            </a:extLst>
          </p:cNvPr>
          <p:cNvSpPr/>
          <p:nvPr/>
        </p:nvSpPr>
        <p:spPr>
          <a:xfrm>
            <a:off x="1057916" y="6516586"/>
            <a:ext cx="51167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Ayol</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25" name="직사각형 21">
            <a:extLst>
              <a:ext uri="{FF2B5EF4-FFF2-40B4-BE49-F238E27FC236}">
                <a16:creationId xmlns:a16="http://schemas.microsoft.com/office/drawing/2014/main" id="{35D80A08-0774-47C2-8097-7DE20D52D8C9}"/>
              </a:ext>
            </a:extLst>
          </p:cNvPr>
          <p:cNvSpPr/>
          <p:nvPr/>
        </p:nvSpPr>
        <p:spPr>
          <a:xfrm>
            <a:off x="1696991" y="6516585"/>
            <a:ext cx="569387"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Katta</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26" name="직사각형 21">
            <a:extLst>
              <a:ext uri="{FF2B5EF4-FFF2-40B4-BE49-F238E27FC236}">
                <a16:creationId xmlns:a16="http://schemas.microsoft.com/office/drawing/2014/main" id="{87EE669E-1BE6-49DD-8C27-13D29B423259}"/>
              </a:ext>
            </a:extLst>
          </p:cNvPr>
          <p:cNvSpPr/>
          <p:nvPr/>
        </p:nvSpPr>
        <p:spPr>
          <a:xfrm>
            <a:off x="2304601" y="6497826"/>
            <a:ext cx="987770" cy="307777"/>
          </a:xfrm>
          <a:prstGeom prst="rect">
            <a:avLst/>
          </a:prstGeom>
          <a:noFill/>
        </p:spPr>
        <p:txBody>
          <a:bodyPr wrap="none" lIns="91440" tIns="45720" rIns="91440" bIns="45720">
            <a:spAutoFit/>
          </a:bodyPr>
          <a:lstStyle/>
          <a:p>
            <a:pPr algn="ctr"/>
            <a:r>
              <a:rPr lang="uz-Latn-UZ" altLang="ko-KR" b="1" dirty="0">
                <a:solidFill>
                  <a:schemeClr val="accent5">
                    <a:lumMod val="75000"/>
                  </a:schemeClr>
                </a:solidFill>
                <a:latin typeface="맑은 고딕" panose="020B0503020000020004" pitchFamily="50" charset="-127"/>
                <a:ea typeface="맑은 고딕" panose="020B0503020000020004" pitchFamily="50" charset="-127"/>
              </a:rPr>
              <a:t>Chet ellik</a:t>
            </a:r>
            <a:endParaRPr lang="en-US" altLang="ko-KR" b="1" cap="none" spc="0" dirty="0">
              <a:ln w="0"/>
              <a:solidFill>
                <a:schemeClr val="accent5">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6"/>
          <p:cNvPicPr preferRelativeResize="0"/>
          <p:nvPr/>
        </p:nvPicPr>
        <p:blipFill rotWithShape="1">
          <a:blip r:embed="rId3">
            <a:alphaModFix/>
          </a:blip>
          <a:srcRect/>
          <a:stretch/>
        </p:blipFill>
        <p:spPr>
          <a:xfrm>
            <a:off x="1229" y="0"/>
            <a:ext cx="9897192" cy="6875463"/>
          </a:xfrm>
          <a:prstGeom prst="rect">
            <a:avLst/>
          </a:prstGeom>
          <a:noFill/>
          <a:ln>
            <a:noFill/>
          </a:ln>
        </p:spPr>
      </p:pic>
      <p:pic>
        <p:nvPicPr>
          <p:cNvPr id="142" name="Google Shape;142;p16"/>
          <p:cNvPicPr preferRelativeResize="0"/>
          <p:nvPr/>
        </p:nvPicPr>
        <p:blipFill rotWithShape="1">
          <a:blip r:embed="rId4">
            <a:alphaModFix/>
          </a:blip>
          <a:srcRect/>
          <a:stretch/>
        </p:blipFill>
        <p:spPr>
          <a:xfrm>
            <a:off x="5760074" y="1645337"/>
            <a:ext cx="4360131" cy="3996734"/>
          </a:xfrm>
          <a:prstGeom prst="rect">
            <a:avLst/>
          </a:prstGeom>
          <a:noFill/>
          <a:ln>
            <a:noFill/>
          </a:ln>
        </p:spPr>
      </p:pic>
      <p:grpSp>
        <p:nvGrpSpPr>
          <p:cNvPr id="143" name="Google Shape;143;p16"/>
          <p:cNvGrpSpPr/>
          <p:nvPr/>
        </p:nvGrpSpPr>
        <p:grpSpPr>
          <a:xfrm>
            <a:off x="1003148" y="1291227"/>
            <a:ext cx="5200808" cy="1568450"/>
            <a:chOff x="1250315" y="1896146"/>
            <a:chExt cx="4806950" cy="1568450"/>
          </a:xfrm>
        </p:grpSpPr>
        <p:sp>
          <p:nvSpPr>
            <p:cNvPr id="144" name="Google Shape;144;p16"/>
            <p:cNvSpPr/>
            <p:nvPr/>
          </p:nvSpPr>
          <p:spPr>
            <a:xfrm>
              <a:off x="3120390" y="1896146"/>
              <a:ext cx="1067435" cy="15684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D966"/>
                </a:buClr>
                <a:buSzPts val="9600"/>
                <a:buFont typeface="Calibri"/>
                <a:buNone/>
              </a:pPr>
              <a:r>
                <a:rPr lang="ko-KR" sz="9600" b="0" i="0" u="none" strike="noStrike" cap="none">
                  <a:solidFill>
                    <a:srgbClr val="FFD966"/>
                  </a:solidFill>
                  <a:latin typeface="Calibri"/>
                  <a:ea typeface="Calibri"/>
                  <a:cs typeface="Calibri"/>
                  <a:sym typeface="Calibri"/>
                </a:rPr>
                <a:t>“</a:t>
              </a:r>
              <a:endParaRPr sz="9600" b="0" i="0" u="none" strike="noStrike" cap="none">
                <a:solidFill>
                  <a:srgbClr val="FFD966"/>
                </a:solidFill>
                <a:latin typeface="Calibri"/>
                <a:ea typeface="Calibri"/>
                <a:cs typeface="Calibri"/>
                <a:sym typeface="Calibri"/>
              </a:endParaRPr>
            </a:p>
          </p:txBody>
        </p:sp>
        <p:grpSp>
          <p:nvGrpSpPr>
            <p:cNvPr id="145" name="Google Shape;145;p16"/>
            <p:cNvGrpSpPr/>
            <p:nvPr/>
          </p:nvGrpSpPr>
          <p:grpSpPr>
            <a:xfrm>
              <a:off x="1250315" y="2418080"/>
              <a:ext cx="4806950" cy="635"/>
              <a:chOff x="1250315" y="2418080"/>
              <a:chExt cx="4806950" cy="635"/>
            </a:xfrm>
          </p:grpSpPr>
          <p:cxnSp>
            <p:nvCxnSpPr>
              <p:cNvPr id="146" name="Google Shape;146;p16"/>
              <p:cNvCxnSpPr/>
              <p:nvPr/>
            </p:nvCxnSpPr>
            <p:spPr>
              <a:xfrm>
                <a:off x="1250315" y="2418080"/>
                <a:ext cx="1929130" cy="635"/>
              </a:xfrm>
              <a:prstGeom prst="straightConnector1">
                <a:avLst/>
              </a:prstGeom>
              <a:noFill/>
              <a:ln w="12700" cap="flat" cmpd="sng">
                <a:solidFill>
                  <a:srgbClr val="FFD966"/>
                </a:solidFill>
                <a:prstDash val="solid"/>
                <a:miter lim="800000"/>
                <a:headEnd type="none" w="sm" len="sm"/>
                <a:tailEnd type="none" w="sm" len="sm"/>
              </a:ln>
            </p:spPr>
          </p:cxnSp>
          <p:cxnSp>
            <p:nvCxnSpPr>
              <p:cNvPr id="147" name="Google Shape;147;p16"/>
              <p:cNvCxnSpPr/>
              <p:nvPr/>
            </p:nvCxnSpPr>
            <p:spPr>
              <a:xfrm>
                <a:off x="4128135" y="2418080"/>
                <a:ext cx="1929130" cy="635"/>
              </a:xfrm>
              <a:prstGeom prst="straightConnector1">
                <a:avLst/>
              </a:prstGeom>
              <a:noFill/>
              <a:ln w="12700" cap="flat" cmpd="sng">
                <a:solidFill>
                  <a:srgbClr val="FFD966"/>
                </a:solidFill>
                <a:prstDash val="solid"/>
                <a:miter lim="800000"/>
                <a:headEnd type="none" w="sm" len="sm"/>
                <a:tailEnd type="none" w="sm" len="sm"/>
              </a:ln>
            </p:spPr>
          </p:cxnSp>
        </p:grpSp>
      </p:grpSp>
      <p:grpSp>
        <p:nvGrpSpPr>
          <p:cNvPr id="148" name="Google Shape;148;p16"/>
          <p:cNvGrpSpPr/>
          <p:nvPr/>
        </p:nvGrpSpPr>
        <p:grpSpPr>
          <a:xfrm>
            <a:off x="1073020" y="4134469"/>
            <a:ext cx="5130936" cy="1569660"/>
            <a:chOff x="1250315" y="4483984"/>
            <a:chExt cx="4679174" cy="1408591"/>
          </a:xfrm>
        </p:grpSpPr>
        <p:sp>
          <p:nvSpPr>
            <p:cNvPr id="149" name="Google Shape;149;p16"/>
            <p:cNvSpPr/>
            <p:nvPr/>
          </p:nvSpPr>
          <p:spPr>
            <a:xfrm rot="10800000" flipH="1">
              <a:off x="3025777" y="4483984"/>
              <a:ext cx="1067435" cy="14085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D966"/>
                </a:buClr>
                <a:buSzPts val="9600"/>
                <a:buFont typeface="Calibri"/>
                <a:buNone/>
              </a:pPr>
              <a:r>
                <a:rPr lang="ko-KR" sz="9600" b="0" i="0" u="none" strike="noStrike" cap="none" dirty="0">
                  <a:solidFill>
                    <a:srgbClr val="FFD966"/>
                  </a:solidFill>
                  <a:latin typeface="Calibri"/>
                  <a:ea typeface="Calibri"/>
                  <a:cs typeface="Calibri"/>
                  <a:sym typeface="Calibri"/>
                </a:rPr>
                <a:t>“</a:t>
              </a:r>
              <a:endParaRPr sz="9600" b="0" i="0" u="none" strike="noStrike" cap="none" dirty="0">
                <a:solidFill>
                  <a:srgbClr val="FFD966"/>
                </a:solidFill>
                <a:latin typeface="Calibri"/>
                <a:ea typeface="Calibri"/>
                <a:cs typeface="Calibri"/>
                <a:sym typeface="Calibri"/>
              </a:endParaRPr>
            </a:p>
          </p:txBody>
        </p:sp>
        <p:grpSp>
          <p:nvGrpSpPr>
            <p:cNvPr id="150" name="Google Shape;150;p16"/>
            <p:cNvGrpSpPr/>
            <p:nvPr/>
          </p:nvGrpSpPr>
          <p:grpSpPr>
            <a:xfrm>
              <a:off x="1250315" y="5468619"/>
              <a:ext cx="4679174" cy="1"/>
              <a:chOff x="1250315" y="5468619"/>
              <a:chExt cx="4679174" cy="1"/>
            </a:xfrm>
          </p:grpSpPr>
          <p:cxnSp>
            <p:nvCxnSpPr>
              <p:cNvPr id="151" name="Google Shape;151;p16"/>
              <p:cNvCxnSpPr/>
              <p:nvPr/>
            </p:nvCxnSpPr>
            <p:spPr>
              <a:xfrm>
                <a:off x="1250315" y="5468619"/>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152" name="Google Shape;152;p16"/>
              <p:cNvCxnSpPr/>
              <p:nvPr/>
            </p:nvCxnSpPr>
            <p:spPr>
              <a:xfrm>
                <a:off x="4000994" y="5468620"/>
                <a:ext cx="1928495" cy="0"/>
              </a:xfrm>
              <a:prstGeom prst="straightConnector1">
                <a:avLst/>
              </a:prstGeom>
              <a:noFill/>
              <a:ln w="12700" cap="flat" cmpd="sng">
                <a:solidFill>
                  <a:srgbClr val="FFD966"/>
                </a:solidFill>
                <a:prstDash val="solid"/>
                <a:miter lim="800000"/>
                <a:headEnd type="none" w="sm" len="sm"/>
                <a:tailEnd type="none" w="sm" len="sm"/>
              </a:ln>
            </p:spPr>
          </p:cxnSp>
        </p:grpSp>
      </p:grpSp>
      <p:sp>
        <p:nvSpPr>
          <p:cNvPr id="159" name="Google Shape;159;p16"/>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ko-KR"/>
              <a:t>2</a:t>
            </a:r>
            <a:endParaRPr/>
          </a:p>
        </p:txBody>
      </p:sp>
      <p:sp>
        <p:nvSpPr>
          <p:cNvPr id="160" name="Google Shape;160;p16"/>
          <p:cNvSpPr/>
          <p:nvPr/>
        </p:nvSpPr>
        <p:spPr>
          <a:xfrm>
            <a:off x="290855" y="222555"/>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dirty="0">
                <a:solidFill>
                  <a:schemeClr val="lt1"/>
                </a:solidFill>
                <a:latin typeface="Calibri"/>
                <a:ea typeface="Calibri"/>
                <a:cs typeface="Calibri"/>
                <a:sym typeface="Calibri"/>
              </a:rPr>
              <a:t>1</a:t>
            </a:r>
            <a:endParaRPr sz="2600" b="1" i="0" u="none" strike="noStrike" cap="none" dirty="0">
              <a:solidFill>
                <a:schemeClr val="lt1"/>
              </a:solidFill>
              <a:latin typeface="Calibri"/>
              <a:ea typeface="Calibri"/>
              <a:cs typeface="Calibri"/>
              <a:sym typeface="Calibri"/>
            </a:endParaRPr>
          </a:p>
        </p:txBody>
      </p:sp>
      <p:sp>
        <p:nvSpPr>
          <p:cNvPr id="161" name="Google Shape;161;p16"/>
          <p:cNvSpPr/>
          <p:nvPr/>
        </p:nvSpPr>
        <p:spPr>
          <a:xfrm>
            <a:off x="825815" y="206949"/>
            <a:ext cx="61882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ltLang="ko-KR" sz="2700" b="1" i="0" u="none" strike="noStrike" cap="none" dirty="0" err="1">
                <a:solidFill>
                  <a:schemeClr val="accent1">
                    <a:lumMod val="50000"/>
                  </a:schemeClr>
                </a:solidFill>
                <a:latin typeface="Malgun Gothic"/>
                <a:ea typeface="Malgun Gothic"/>
                <a:cs typeface="Malgun Gothic"/>
                <a:sym typeface="Malgun Gothic"/>
              </a:rPr>
              <a:t>Yong'inni</a:t>
            </a:r>
            <a:r>
              <a:rPr lang="en-US" altLang="ko-KR" sz="2700" b="1" i="0" u="none" strike="noStrike" cap="none" dirty="0">
                <a:solidFill>
                  <a:schemeClr val="accent1">
                    <a:lumMod val="50000"/>
                  </a:schemeClr>
                </a:solidFill>
                <a:latin typeface="Malgun Gothic"/>
                <a:ea typeface="Malgun Gothic"/>
                <a:cs typeface="Malgun Gothic"/>
                <a:sym typeface="Malgun Gothic"/>
              </a:rPr>
              <a:t> </a:t>
            </a:r>
            <a:r>
              <a:rPr lang="en-US" altLang="ko-KR" sz="2700" b="1" i="0" u="none" strike="noStrike" cap="none" dirty="0" err="1">
                <a:solidFill>
                  <a:schemeClr val="accent1">
                    <a:lumMod val="50000"/>
                  </a:schemeClr>
                </a:solidFill>
                <a:latin typeface="Malgun Gothic"/>
                <a:ea typeface="Malgun Gothic"/>
                <a:cs typeface="Malgun Gothic"/>
                <a:sym typeface="Malgun Gothic"/>
              </a:rPr>
              <a:t>avtomatik</a:t>
            </a:r>
            <a:r>
              <a:rPr lang="en-US" altLang="ko-KR" sz="2700" b="1" i="0" u="none" strike="noStrike" cap="none" dirty="0">
                <a:solidFill>
                  <a:schemeClr val="accent1">
                    <a:lumMod val="50000"/>
                  </a:schemeClr>
                </a:solidFill>
                <a:latin typeface="Malgun Gothic"/>
                <a:ea typeface="Malgun Gothic"/>
                <a:cs typeface="Malgun Gothic"/>
                <a:sym typeface="Malgun Gothic"/>
              </a:rPr>
              <a:t> </a:t>
            </a:r>
            <a:r>
              <a:rPr lang="en-US" altLang="ko-KR" sz="2700" b="1" i="0" u="none" strike="noStrike" cap="none" dirty="0" err="1">
                <a:solidFill>
                  <a:schemeClr val="accent1">
                    <a:lumMod val="50000"/>
                  </a:schemeClr>
                </a:solidFill>
                <a:latin typeface="Malgun Gothic"/>
                <a:ea typeface="Malgun Gothic"/>
                <a:cs typeface="Malgun Gothic"/>
                <a:sym typeface="Malgun Gothic"/>
              </a:rPr>
              <a:t>aniqlash</a:t>
            </a:r>
            <a:r>
              <a:rPr lang="en-US" altLang="ko-KR" sz="2700" b="1" i="0" u="none" strike="noStrike" cap="none" dirty="0">
                <a:solidFill>
                  <a:schemeClr val="accent1">
                    <a:lumMod val="50000"/>
                  </a:schemeClr>
                </a:solidFill>
                <a:latin typeface="Malgun Gothic"/>
                <a:ea typeface="Malgun Gothic"/>
                <a:cs typeface="Malgun Gothic"/>
                <a:sym typeface="Malgun Gothic"/>
              </a:rPr>
              <a:t> </a:t>
            </a:r>
            <a:r>
              <a:rPr lang="en-US" altLang="ko-KR" sz="2700" b="1" i="0" u="none" strike="noStrike" cap="none" dirty="0" err="1">
                <a:solidFill>
                  <a:schemeClr val="accent1">
                    <a:lumMod val="50000"/>
                  </a:schemeClr>
                </a:solidFill>
                <a:latin typeface="Malgun Gothic"/>
                <a:ea typeface="Malgun Gothic"/>
                <a:cs typeface="Malgun Gothic"/>
                <a:sym typeface="Malgun Gothic"/>
              </a:rPr>
              <a:t>tizimi</a:t>
            </a:r>
            <a:endParaRPr lang="en-US" sz="2700" b="1" i="0" u="none" strike="noStrike" cap="none" dirty="0">
              <a:solidFill>
                <a:schemeClr val="accent1">
                  <a:lumMod val="50000"/>
                </a:schemeClr>
              </a:solidFill>
              <a:latin typeface="Malgun Gothic"/>
              <a:ea typeface="Malgun Gothic"/>
              <a:cs typeface="Malgun Gothic"/>
              <a:sym typeface="Malgun Gothic"/>
            </a:endParaRPr>
          </a:p>
        </p:txBody>
      </p:sp>
      <p:sp>
        <p:nvSpPr>
          <p:cNvPr id="162" name="Google Shape;162;p16"/>
          <p:cNvSpPr/>
          <p:nvPr/>
        </p:nvSpPr>
        <p:spPr>
          <a:xfrm>
            <a:off x="1129045" y="2256275"/>
            <a:ext cx="4949700" cy="3788100"/>
          </a:xfrm>
          <a:prstGeom prst="rect">
            <a:avLst/>
          </a:prstGeom>
          <a:noFill/>
          <a:ln>
            <a:noFill/>
          </a:ln>
        </p:spPr>
        <p:txBody>
          <a:bodyPr spcFirstLastPara="1" wrap="square" lIns="91425" tIns="45700" rIns="91425" bIns="45700" anchor="t" anchorCtr="0">
            <a:noAutofit/>
          </a:bodyPr>
          <a:lstStyle/>
          <a:p>
            <a:pPr lvl="0" algn="ctr">
              <a:lnSpc>
                <a:spcPct val="180000"/>
              </a:lnSpc>
            </a:pPr>
            <a:r>
              <a:rPr lang="en-US" altLang="ko-KR" b="1" dirty="0">
                <a:latin typeface="Calibri"/>
                <a:ea typeface="Calibri"/>
                <a:cs typeface="Calibri"/>
                <a:sym typeface="Calibri"/>
              </a:rPr>
              <a:t>Many commercial centers or large recreation places providing an enjoyable experience for customers often intentionally build the facilities with few doors, long paths and the location of emergency exit doors is complex and difficult to find.</a:t>
            </a:r>
          </a:p>
          <a:p>
            <a:pPr lvl="0" algn="ctr">
              <a:lnSpc>
                <a:spcPct val="180000"/>
              </a:lnSpc>
            </a:pPr>
            <a:r>
              <a:rPr lang="en-US" altLang="ko-KR" b="1" dirty="0">
                <a:latin typeface="Calibri"/>
                <a:ea typeface="Calibri"/>
                <a:cs typeface="Calibri"/>
                <a:sym typeface="Calibri"/>
              </a:rPr>
              <a:t>So when coming to these places, we should check in advance the location of the stairs, doors or emergency exits.</a:t>
            </a:r>
            <a:endParaRPr sz="1050" b="1" i="0" u="none" strike="noStrike" cap="none" dirty="0">
              <a:solidFill>
                <a:srgbClr val="000000"/>
              </a:solidFill>
              <a:latin typeface="Calibri"/>
              <a:ea typeface="Calibri"/>
              <a:cs typeface="Calibri"/>
              <a:sym typeface="Calibri"/>
            </a:endParaRPr>
          </a:p>
        </p:txBody>
      </p:sp>
      <p:sp>
        <p:nvSpPr>
          <p:cNvPr id="24" name="직사각형 1">
            <a:extLst>
              <a:ext uri="{FF2B5EF4-FFF2-40B4-BE49-F238E27FC236}">
                <a16:creationId xmlns:a16="http://schemas.microsoft.com/office/drawing/2014/main" id="{9BA6A09C-BCC5-48AE-83B3-DA9CBE627AD3}"/>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5" name="그림 12">
            <a:extLst>
              <a:ext uri="{FF2B5EF4-FFF2-40B4-BE49-F238E27FC236}">
                <a16:creationId xmlns:a16="http://schemas.microsoft.com/office/drawing/2014/main" id="{F6E8E078-52B2-4329-8B50-29AA7D31B6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26" name="그림 25">
            <a:extLst>
              <a:ext uri="{FF2B5EF4-FFF2-40B4-BE49-F238E27FC236}">
                <a16:creationId xmlns:a16="http://schemas.microsoft.com/office/drawing/2014/main" id="{308F40F2-3883-42A0-B4C5-AF14E7108A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grpSp>
        <p:nvGrpSpPr>
          <p:cNvPr id="32" name="Group 31">
            <a:extLst>
              <a:ext uri="{FF2B5EF4-FFF2-40B4-BE49-F238E27FC236}">
                <a16:creationId xmlns:a16="http://schemas.microsoft.com/office/drawing/2014/main" id="{C1627B99-27D0-4C55-9AEF-CD808128DB88}"/>
              </a:ext>
            </a:extLst>
          </p:cNvPr>
          <p:cNvGrpSpPr/>
          <p:nvPr/>
        </p:nvGrpSpPr>
        <p:grpSpPr>
          <a:xfrm>
            <a:off x="6763937" y="5563545"/>
            <a:ext cx="3057360" cy="1227210"/>
            <a:chOff x="235011" y="5578393"/>
            <a:chExt cx="3057360" cy="1227210"/>
          </a:xfrm>
        </p:grpSpPr>
        <p:grpSp>
          <p:nvGrpSpPr>
            <p:cNvPr id="33" name="Google Shape;98;p1">
              <a:extLst>
                <a:ext uri="{FF2B5EF4-FFF2-40B4-BE49-F238E27FC236}">
                  <a16:creationId xmlns:a16="http://schemas.microsoft.com/office/drawing/2014/main" id="{54B83E0D-DDA1-4C63-AD09-0A35DBA53829}"/>
                </a:ext>
              </a:extLst>
            </p:cNvPr>
            <p:cNvGrpSpPr/>
            <p:nvPr/>
          </p:nvGrpSpPr>
          <p:grpSpPr>
            <a:xfrm>
              <a:off x="348878" y="5578393"/>
              <a:ext cx="2820276" cy="967193"/>
              <a:chOff x="420304" y="5584560"/>
              <a:chExt cx="2820276" cy="967193"/>
            </a:xfrm>
          </p:grpSpPr>
          <p:grpSp>
            <p:nvGrpSpPr>
              <p:cNvPr id="38" name="Google Shape;99;p1">
                <a:extLst>
                  <a:ext uri="{FF2B5EF4-FFF2-40B4-BE49-F238E27FC236}">
                    <a16:creationId xmlns:a16="http://schemas.microsoft.com/office/drawing/2014/main" id="{FF605FCA-B10B-4750-A15A-6925522E6A4E}"/>
                  </a:ext>
                </a:extLst>
              </p:cNvPr>
              <p:cNvGrpSpPr/>
              <p:nvPr/>
            </p:nvGrpSpPr>
            <p:grpSpPr>
              <a:xfrm>
                <a:off x="1097108" y="5910484"/>
                <a:ext cx="1240472" cy="641269"/>
                <a:chOff x="1109808" y="5910484"/>
                <a:chExt cx="1240472" cy="641269"/>
              </a:xfrm>
            </p:grpSpPr>
            <p:pic>
              <p:nvPicPr>
                <p:cNvPr id="41" name="Google Shape;100;p1">
                  <a:extLst>
                    <a:ext uri="{FF2B5EF4-FFF2-40B4-BE49-F238E27FC236}">
                      <a16:creationId xmlns:a16="http://schemas.microsoft.com/office/drawing/2014/main" id="{09E5FFCD-DE3F-4CF3-855D-1C35C44F8B42}"/>
                    </a:ext>
                  </a:extLst>
                </p:cNvPr>
                <p:cNvPicPr preferRelativeResize="0"/>
                <p:nvPr/>
              </p:nvPicPr>
              <p:blipFill rotWithShape="1">
                <a:blip r:embed="rId7">
                  <a:alphaModFix/>
                </a:blip>
                <a:srcRect b="21559"/>
                <a:stretch/>
              </p:blipFill>
              <p:spPr>
                <a:xfrm>
                  <a:off x="1109808" y="5910484"/>
                  <a:ext cx="563385" cy="641269"/>
                </a:xfrm>
                <a:prstGeom prst="rect">
                  <a:avLst/>
                </a:prstGeom>
                <a:noFill/>
                <a:ln>
                  <a:noFill/>
                </a:ln>
              </p:spPr>
            </p:pic>
            <p:pic>
              <p:nvPicPr>
                <p:cNvPr id="42" name="Google Shape;101;p1">
                  <a:extLst>
                    <a:ext uri="{FF2B5EF4-FFF2-40B4-BE49-F238E27FC236}">
                      <a16:creationId xmlns:a16="http://schemas.microsoft.com/office/drawing/2014/main" id="{A1B63564-ECE7-40EE-B49B-3D6EEB06E7CE}"/>
                    </a:ext>
                  </a:extLst>
                </p:cNvPr>
                <p:cNvPicPr preferRelativeResize="0"/>
                <p:nvPr/>
              </p:nvPicPr>
              <p:blipFill rotWithShape="1">
                <a:blip r:embed="rId8">
                  <a:alphaModFix/>
                </a:blip>
                <a:srcRect b="21719"/>
                <a:stretch/>
              </p:blipFill>
              <p:spPr>
                <a:xfrm>
                  <a:off x="1769132" y="5910484"/>
                  <a:ext cx="581148" cy="641269"/>
                </a:xfrm>
                <a:prstGeom prst="rect">
                  <a:avLst/>
                </a:prstGeom>
                <a:noFill/>
                <a:ln>
                  <a:noFill/>
                </a:ln>
              </p:spPr>
            </p:pic>
          </p:grpSp>
          <p:pic>
            <p:nvPicPr>
              <p:cNvPr id="39" name="Google Shape;102;p1">
                <a:extLst>
                  <a:ext uri="{FF2B5EF4-FFF2-40B4-BE49-F238E27FC236}">
                    <a16:creationId xmlns:a16="http://schemas.microsoft.com/office/drawing/2014/main" id="{8055E4D9-A872-49B4-B247-AEC974442210}"/>
                  </a:ext>
                </a:extLst>
              </p:cNvPr>
              <p:cNvPicPr preferRelativeResize="0"/>
              <p:nvPr/>
            </p:nvPicPr>
            <p:blipFill rotWithShape="1">
              <a:blip r:embed="rId9">
                <a:alphaModFix/>
              </a:blip>
              <a:srcRect b="21156"/>
              <a:stretch/>
            </p:blipFill>
            <p:spPr>
              <a:xfrm>
                <a:off x="420304" y="5907187"/>
                <a:ext cx="580865" cy="644566"/>
              </a:xfrm>
              <a:prstGeom prst="rect">
                <a:avLst/>
              </a:prstGeom>
              <a:noFill/>
              <a:ln>
                <a:noFill/>
              </a:ln>
            </p:spPr>
          </p:pic>
          <p:pic>
            <p:nvPicPr>
              <p:cNvPr id="40" name="Google Shape;103;p1">
                <a:extLst>
                  <a:ext uri="{FF2B5EF4-FFF2-40B4-BE49-F238E27FC236}">
                    <a16:creationId xmlns:a16="http://schemas.microsoft.com/office/drawing/2014/main" id="{3ED442B4-8F51-4ECD-9672-1B9F93767D79}"/>
                  </a:ext>
                </a:extLst>
              </p:cNvPr>
              <p:cNvPicPr preferRelativeResize="0"/>
              <p:nvPr/>
            </p:nvPicPr>
            <p:blipFill rotWithShape="1">
              <a:blip r:embed="rId10">
                <a:alphaModFix/>
              </a:blip>
              <a:srcRect t="1" b="24219"/>
              <a:stretch/>
            </p:blipFill>
            <p:spPr>
              <a:xfrm>
                <a:off x="2464786" y="5584560"/>
                <a:ext cx="775794" cy="894831"/>
              </a:xfrm>
              <a:prstGeom prst="rect">
                <a:avLst/>
              </a:prstGeom>
              <a:noFill/>
              <a:ln>
                <a:noFill/>
              </a:ln>
            </p:spPr>
          </p:pic>
        </p:grpSp>
        <p:sp>
          <p:nvSpPr>
            <p:cNvPr id="34" name="직사각형 21">
              <a:extLst>
                <a:ext uri="{FF2B5EF4-FFF2-40B4-BE49-F238E27FC236}">
                  <a16:creationId xmlns:a16="http://schemas.microsoft.com/office/drawing/2014/main" id="{A2FEB338-1E50-4342-90A4-070093105D6E}"/>
                </a:ext>
              </a:extLst>
            </p:cNvPr>
            <p:cNvSpPr/>
            <p:nvPr/>
          </p:nvSpPr>
          <p:spPr>
            <a:xfrm>
              <a:off x="235011" y="6517710"/>
              <a:ext cx="78899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Nogiron</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5" name="직사각형 21">
              <a:extLst>
                <a:ext uri="{FF2B5EF4-FFF2-40B4-BE49-F238E27FC236}">
                  <a16:creationId xmlns:a16="http://schemas.microsoft.com/office/drawing/2014/main" id="{DE7700D2-CFCA-4D02-B153-28F6E315F74F}"/>
                </a:ext>
              </a:extLst>
            </p:cNvPr>
            <p:cNvSpPr/>
            <p:nvPr/>
          </p:nvSpPr>
          <p:spPr>
            <a:xfrm>
              <a:off x="1057916" y="6516586"/>
              <a:ext cx="51167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Ayol</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6" name="직사각형 21">
              <a:extLst>
                <a:ext uri="{FF2B5EF4-FFF2-40B4-BE49-F238E27FC236}">
                  <a16:creationId xmlns:a16="http://schemas.microsoft.com/office/drawing/2014/main" id="{5FC4845B-BEF4-4909-ACFE-AB2706E1F323}"/>
                </a:ext>
              </a:extLst>
            </p:cNvPr>
            <p:cNvSpPr/>
            <p:nvPr/>
          </p:nvSpPr>
          <p:spPr>
            <a:xfrm>
              <a:off x="1696991" y="6516585"/>
              <a:ext cx="569387"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Katta</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7" name="직사각형 21">
              <a:extLst>
                <a:ext uri="{FF2B5EF4-FFF2-40B4-BE49-F238E27FC236}">
                  <a16:creationId xmlns:a16="http://schemas.microsoft.com/office/drawing/2014/main" id="{D0E649E9-191F-4A6E-A088-ED4069A3A28E}"/>
                </a:ext>
              </a:extLst>
            </p:cNvPr>
            <p:cNvSpPr/>
            <p:nvPr/>
          </p:nvSpPr>
          <p:spPr>
            <a:xfrm>
              <a:off x="2304601" y="6497826"/>
              <a:ext cx="987770" cy="307777"/>
            </a:xfrm>
            <a:prstGeom prst="rect">
              <a:avLst/>
            </a:prstGeom>
            <a:noFill/>
          </p:spPr>
          <p:txBody>
            <a:bodyPr wrap="none" lIns="91440" tIns="45720" rIns="91440" bIns="45720">
              <a:spAutoFit/>
            </a:bodyPr>
            <a:lstStyle/>
            <a:p>
              <a:pPr algn="ctr"/>
              <a:r>
                <a:rPr lang="uz-Latn-UZ" altLang="ko-KR" b="1" dirty="0">
                  <a:solidFill>
                    <a:schemeClr val="accent5">
                      <a:lumMod val="75000"/>
                    </a:schemeClr>
                  </a:solidFill>
                  <a:latin typeface="맑은 고딕" panose="020B0503020000020004" pitchFamily="50" charset="-127"/>
                  <a:ea typeface="맑은 고딕" panose="020B0503020000020004" pitchFamily="50" charset="-127"/>
                </a:rPr>
                <a:t>Chet ellik</a:t>
              </a:r>
              <a:endParaRPr lang="en-US" altLang="ko-KR" b="1" cap="none" spc="0" dirty="0">
                <a:ln w="0"/>
                <a:solidFill>
                  <a:schemeClr val="accent5">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grpSp>
      <p:sp>
        <p:nvSpPr>
          <p:cNvPr id="43" name="직사각형 1">
            <a:extLst>
              <a:ext uri="{FF2B5EF4-FFF2-40B4-BE49-F238E27FC236}">
                <a16:creationId xmlns:a16="http://schemas.microsoft.com/office/drawing/2014/main" id="{02DE4E91-09E6-47F6-8B7F-376788832C9F}"/>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4" name="그림 12">
            <a:extLst>
              <a:ext uri="{FF2B5EF4-FFF2-40B4-BE49-F238E27FC236}">
                <a16:creationId xmlns:a16="http://schemas.microsoft.com/office/drawing/2014/main" id="{C7D1688D-D916-4E23-BE17-0DA2D0AD0B0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253" t="25787" r="34816" b="25283"/>
          <a:stretch/>
        </p:blipFill>
        <p:spPr>
          <a:xfrm>
            <a:off x="8331076" y="695004"/>
            <a:ext cx="1075271" cy="540855"/>
          </a:xfrm>
          <a:prstGeom prst="rect">
            <a:avLst/>
          </a:prstGeom>
        </p:spPr>
      </p:pic>
      <p:pic>
        <p:nvPicPr>
          <p:cNvPr id="45" name="그림 44">
            <a:extLst>
              <a:ext uri="{FF2B5EF4-FFF2-40B4-BE49-F238E27FC236}">
                <a16:creationId xmlns:a16="http://schemas.microsoft.com/office/drawing/2014/main" id="{7BFF5EBE-B654-489F-A77D-D0B6C04B72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9671" y="695004"/>
            <a:ext cx="1427928" cy="562106"/>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17"/>
          <p:cNvPicPr preferRelativeResize="0"/>
          <p:nvPr/>
        </p:nvPicPr>
        <p:blipFill rotWithShape="1">
          <a:blip r:embed="rId3">
            <a:alphaModFix/>
          </a:blip>
          <a:srcRect/>
          <a:stretch/>
        </p:blipFill>
        <p:spPr>
          <a:xfrm>
            <a:off x="0" y="-1"/>
            <a:ext cx="9897192" cy="6875463"/>
          </a:xfrm>
          <a:prstGeom prst="rect">
            <a:avLst/>
          </a:prstGeom>
          <a:noFill/>
          <a:ln>
            <a:noFill/>
          </a:ln>
        </p:spPr>
      </p:pic>
      <p:sp>
        <p:nvSpPr>
          <p:cNvPr id="174" name="Google Shape;174;p17"/>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ko-KR"/>
              <a:t>3</a:t>
            </a:r>
            <a:endParaRPr/>
          </a:p>
        </p:txBody>
      </p:sp>
      <p:pic>
        <p:nvPicPr>
          <p:cNvPr id="175" name="Google Shape;175;p17"/>
          <p:cNvPicPr preferRelativeResize="0"/>
          <p:nvPr/>
        </p:nvPicPr>
        <p:blipFill rotWithShape="1">
          <a:blip r:embed="rId4">
            <a:alphaModFix/>
          </a:blip>
          <a:srcRect r="2077"/>
          <a:stretch/>
        </p:blipFill>
        <p:spPr>
          <a:xfrm>
            <a:off x="983319" y="3619924"/>
            <a:ext cx="3441785" cy="2266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6" name="Google Shape;176;p17"/>
          <p:cNvSpPr/>
          <p:nvPr/>
        </p:nvSpPr>
        <p:spPr>
          <a:xfrm>
            <a:off x="4744246" y="2633826"/>
            <a:ext cx="4949825" cy="1700787"/>
          </a:xfrm>
          <a:prstGeom prst="rect">
            <a:avLst/>
          </a:prstGeom>
          <a:noFill/>
          <a:ln>
            <a:noFill/>
          </a:ln>
        </p:spPr>
        <p:txBody>
          <a:bodyPr spcFirstLastPara="1" wrap="square" lIns="91425" tIns="45700" rIns="91425" bIns="45700" anchor="t" anchorCtr="0">
            <a:noAutofit/>
          </a:bodyPr>
          <a:lstStyle/>
          <a:p>
            <a:pPr lvl="0" algn="ctr">
              <a:lnSpc>
                <a:spcPct val="150000"/>
              </a:lnSpc>
            </a:pPr>
            <a:r>
              <a:rPr lang="en-US" altLang="ko-KR" sz="1800" b="1" dirty="0" err="1">
                <a:latin typeface="Calibri"/>
                <a:ea typeface="Calibri"/>
                <a:cs typeface="Calibri"/>
                <a:sym typeface="Calibri"/>
              </a:rPr>
              <a:t>Binolarga</a:t>
            </a:r>
            <a:r>
              <a:rPr lang="en-US" altLang="ko-KR" sz="1800" b="1" dirty="0">
                <a:latin typeface="Calibri"/>
                <a:ea typeface="Calibri"/>
                <a:cs typeface="Calibri"/>
                <a:sym typeface="Calibri"/>
              </a:rPr>
              <a:t> </a:t>
            </a:r>
            <a:r>
              <a:rPr lang="en-US" altLang="ko-KR" sz="1800" b="1" dirty="0" err="1">
                <a:latin typeface="Calibri"/>
                <a:ea typeface="Calibri"/>
                <a:cs typeface="Calibri"/>
                <a:sym typeface="Calibri"/>
              </a:rPr>
              <a:t>tezkor</a:t>
            </a:r>
            <a:r>
              <a:rPr lang="en-US" altLang="ko-KR" sz="1800" b="1" dirty="0">
                <a:latin typeface="Calibri"/>
                <a:ea typeface="Calibri"/>
                <a:cs typeface="Calibri"/>
                <a:sym typeface="Calibri"/>
              </a:rPr>
              <a:t> </a:t>
            </a:r>
            <a:r>
              <a:rPr lang="en-US" altLang="ko-KR" sz="1800" b="1" dirty="0" err="1">
                <a:latin typeface="Calibri"/>
                <a:ea typeface="Calibri"/>
                <a:cs typeface="Calibri"/>
                <a:sym typeface="Calibri"/>
              </a:rPr>
              <a:t>yong'in</a:t>
            </a:r>
            <a:r>
              <a:rPr lang="en-US" altLang="ko-KR" sz="1800" b="1" dirty="0">
                <a:latin typeface="Calibri"/>
                <a:ea typeface="Calibri"/>
                <a:cs typeface="Calibri"/>
                <a:sym typeface="Calibri"/>
              </a:rPr>
              <a:t> </a:t>
            </a:r>
            <a:r>
              <a:rPr lang="en-US" altLang="ko-KR" sz="1800" b="1" dirty="0" err="1">
                <a:latin typeface="Calibri"/>
                <a:ea typeface="Calibri"/>
                <a:cs typeface="Calibri"/>
                <a:sym typeface="Calibri"/>
              </a:rPr>
              <a:t>signalini</a:t>
            </a:r>
            <a:r>
              <a:rPr lang="en-US" altLang="ko-KR" sz="1800" b="1" dirty="0">
                <a:latin typeface="Calibri"/>
                <a:ea typeface="Calibri"/>
                <a:cs typeface="Calibri"/>
                <a:sym typeface="Calibri"/>
              </a:rPr>
              <a:t> </a:t>
            </a:r>
            <a:r>
              <a:rPr lang="en-US" altLang="ko-KR" sz="1800" b="1" dirty="0" err="1">
                <a:latin typeface="Calibri"/>
                <a:ea typeface="Calibri"/>
                <a:cs typeface="Calibri"/>
                <a:sym typeface="Calibri"/>
              </a:rPr>
              <a:t>berish</a:t>
            </a:r>
            <a:r>
              <a:rPr lang="en-US" altLang="ko-KR" sz="1800" b="1" dirty="0">
                <a:latin typeface="Calibri"/>
                <a:ea typeface="Calibri"/>
                <a:cs typeface="Calibri"/>
                <a:sym typeface="Calibri"/>
              </a:rPr>
              <a:t> </a:t>
            </a:r>
            <a:r>
              <a:rPr lang="en-US" altLang="ko-KR" sz="1800" b="1" dirty="0" err="1">
                <a:latin typeface="Calibri"/>
                <a:ea typeface="Calibri"/>
                <a:cs typeface="Calibri"/>
                <a:sym typeface="Calibri"/>
              </a:rPr>
              <a:t>uchun</a:t>
            </a:r>
            <a:r>
              <a:rPr lang="en-US" altLang="ko-KR" sz="1800" b="1" dirty="0">
                <a:latin typeface="Calibri"/>
                <a:ea typeface="Calibri"/>
                <a:cs typeface="Calibri"/>
                <a:sym typeface="Calibri"/>
              </a:rPr>
              <a:t> </a:t>
            </a:r>
            <a:r>
              <a:rPr lang="en-US" altLang="ko-KR" sz="1800" b="1" dirty="0" err="1">
                <a:latin typeface="Calibri"/>
                <a:ea typeface="Calibri"/>
                <a:cs typeface="Calibri"/>
                <a:sym typeface="Calibri"/>
              </a:rPr>
              <a:t>chiqadigan</a:t>
            </a:r>
            <a:r>
              <a:rPr lang="en-US" altLang="ko-KR" sz="1800" b="1" dirty="0">
                <a:latin typeface="Calibri"/>
                <a:ea typeface="Calibri"/>
                <a:cs typeface="Calibri"/>
                <a:sym typeface="Calibri"/>
              </a:rPr>
              <a:t> </a:t>
            </a:r>
            <a:r>
              <a:rPr lang="en-US" altLang="ko-KR" sz="1800" b="1" dirty="0" err="1">
                <a:latin typeface="Calibri"/>
                <a:ea typeface="Calibri"/>
                <a:cs typeface="Calibri"/>
                <a:sym typeface="Calibri"/>
              </a:rPr>
              <a:t>issiqlik</a:t>
            </a:r>
            <a:r>
              <a:rPr lang="en-US" altLang="ko-KR" sz="1800" b="1" dirty="0">
                <a:latin typeface="Calibri"/>
                <a:ea typeface="Calibri"/>
                <a:cs typeface="Calibri"/>
                <a:sym typeface="Calibri"/>
              </a:rPr>
              <a:t> </a:t>
            </a:r>
            <a:r>
              <a:rPr lang="en-US" altLang="ko-KR" sz="1800" b="1" dirty="0" err="1">
                <a:latin typeface="Calibri"/>
                <a:ea typeface="Calibri"/>
                <a:cs typeface="Calibri"/>
                <a:sym typeface="Calibri"/>
              </a:rPr>
              <a:t>yoki</a:t>
            </a:r>
            <a:r>
              <a:rPr lang="en-US" altLang="ko-KR" sz="1800" b="1" dirty="0">
                <a:latin typeface="Calibri"/>
                <a:ea typeface="Calibri"/>
                <a:cs typeface="Calibri"/>
                <a:sym typeface="Calibri"/>
              </a:rPr>
              <a:t> </a:t>
            </a:r>
            <a:r>
              <a:rPr lang="en-US" altLang="ko-KR" sz="1800" b="1" dirty="0" err="1">
                <a:latin typeface="Calibri"/>
                <a:ea typeface="Calibri"/>
                <a:cs typeface="Calibri"/>
                <a:sym typeface="Calibri"/>
              </a:rPr>
              <a:t>tutunni</a:t>
            </a:r>
            <a:r>
              <a:rPr lang="en-US" altLang="ko-KR" sz="1800" b="1" dirty="0">
                <a:latin typeface="Calibri"/>
                <a:ea typeface="Calibri"/>
                <a:cs typeface="Calibri"/>
                <a:sym typeface="Calibri"/>
              </a:rPr>
              <a:t> </a:t>
            </a:r>
            <a:r>
              <a:rPr lang="en-US" altLang="ko-KR" sz="1800" b="1" dirty="0" err="1">
                <a:latin typeface="Calibri"/>
                <a:ea typeface="Calibri"/>
                <a:cs typeface="Calibri"/>
                <a:sym typeface="Calibri"/>
              </a:rPr>
              <a:t>avtomatik</a:t>
            </a:r>
            <a:r>
              <a:rPr lang="en-US" altLang="ko-KR" sz="1800" b="1" dirty="0">
                <a:latin typeface="Calibri"/>
                <a:ea typeface="Calibri"/>
                <a:cs typeface="Calibri"/>
                <a:sym typeface="Calibri"/>
              </a:rPr>
              <a:t> </a:t>
            </a:r>
            <a:r>
              <a:rPr lang="en-US" altLang="ko-KR" sz="1800" b="1" dirty="0" err="1">
                <a:latin typeface="Calibri"/>
                <a:ea typeface="Calibri"/>
                <a:cs typeface="Calibri"/>
                <a:sym typeface="Calibri"/>
              </a:rPr>
              <a:t>ravishda</a:t>
            </a:r>
            <a:r>
              <a:rPr lang="en-US" altLang="ko-KR" sz="1800" b="1" dirty="0">
                <a:latin typeface="Calibri"/>
                <a:ea typeface="Calibri"/>
                <a:cs typeface="Calibri"/>
                <a:sym typeface="Calibri"/>
              </a:rPr>
              <a:t> </a:t>
            </a:r>
            <a:r>
              <a:rPr lang="en-US" altLang="ko-KR" sz="1800" b="1" dirty="0" err="1">
                <a:latin typeface="Calibri"/>
                <a:ea typeface="Calibri"/>
                <a:cs typeface="Calibri"/>
                <a:sym typeface="Calibri"/>
              </a:rPr>
              <a:t>aniqlash</a:t>
            </a:r>
            <a:r>
              <a:rPr lang="en-US" altLang="ko-KR" sz="1800" b="1" dirty="0">
                <a:latin typeface="Calibri"/>
                <a:ea typeface="Calibri"/>
                <a:cs typeface="Calibri"/>
                <a:sym typeface="Calibri"/>
              </a:rPr>
              <a:t> </a:t>
            </a:r>
            <a:r>
              <a:rPr lang="en-US" altLang="ko-KR" sz="1800" b="1" dirty="0" err="1">
                <a:latin typeface="Calibri"/>
                <a:ea typeface="Calibri"/>
                <a:cs typeface="Calibri"/>
                <a:sym typeface="Calibri"/>
              </a:rPr>
              <a:t>uchun</a:t>
            </a:r>
            <a:r>
              <a:rPr lang="en-US" altLang="ko-KR" sz="1800" b="1" dirty="0">
                <a:latin typeface="Calibri"/>
                <a:ea typeface="Calibri"/>
                <a:cs typeface="Calibri"/>
                <a:sym typeface="Calibri"/>
              </a:rPr>
              <a:t> </a:t>
            </a:r>
            <a:r>
              <a:rPr lang="en-US" altLang="ko-KR" sz="1800" b="1" dirty="0" err="1">
                <a:latin typeface="Calibri"/>
                <a:ea typeface="Calibri"/>
                <a:cs typeface="Calibri"/>
                <a:sym typeface="Calibri"/>
              </a:rPr>
              <a:t>avtomatik</a:t>
            </a:r>
            <a:r>
              <a:rPr lang="en-US" altLang="ko-KR" sz="1800" b="1" dirty="0">
                <a:latin typeface="Calibri"/>
                <a:ea typeface="Calibri"/>
                <a:cs typeface="Calibri"/>
                <a:sym typeface="Calibri"/>
              </a:rPr>
              <a:t> </a:t>
            </a:r>
            <a:r>
              <a:rPr lang="en-US" altLang="ko-KR" sz="1800" b="1" dirty="0" err="1">
                <a:latin typeface="Calibri"/>
                <a:ea typeface="Calibri"/>
                <a:cs typeface="Calibri"/>
                <a:sym typeface="Calibri"/>
              </a:rPr>
              <a:t>yong'in</a:t>
            </a:r>
            <a:r>
              <a:rPr lang="en-US" altLang="ko-KR" sz="1800" b="1" dirty="0">
                <a:latin typeface="Calibri"/>
                <a:ea typeface="Calibri"/>
                <a:cs typeface="Calibri"/>
                <a:sym typeface="Calibri"/>
              </a:rPr>
              <a:t> </a:t>
            </a:r>
            <a:r>
              <a:rPr lang="en-US" altLang="ko-KR" sz="1800" b="1" dirty="0" err="1">
                <a:latin typeface="Calibri"/>
                <a:ea typeface="Calibri"/>
                <a:cs typeface="Calibri"/>
                <a:sym typeface="Calibri"/>
              </a:rPr>
              <a:t>signalizatsiyasi</a:t>
            </a:r>
            <a:r>
              <a:rPr lang="en-US" altLang="ko-KR" sz="1800" b="1" dirty="0">
                <a:latin typeface="Calibri"/>
                <a:ea typeface="Calibri"/>
                <a:cs typeface="Calibri"/>
                <a:sym typeface="Calibri"/>
              </a:rPr>
              <a:t> </a:t>
            </a:r>
            <a:r>
              <a:rPr lang="en-US" altLang="ko-KR" sz="1800" b="1" dirty="0" err="1">
                <a:latin typeface="Calibri"/>
                <a:ea typeface="Calibri"/>
                <a:cs typeface="Calibri"/>
                <a:sym typeface="Calibri"/>
              </a:rPr>
              <a:t>tizimlari</a:t>
            </a:r>
            <a:r>
              <a:rPr lang="en-US" altLang="ko-KR" sz="1800" b="1" dirty="0">
                <a:latin typeface="Calibri"/>
                <a:ea typeface="Calibri"/>
                <a:cs typeface="Calibri"/>
                <a:sym typeface="Calibri"/>
              </a:rPr>
              <a:t> </a:t>
            </a:r>
            <a:r>
              <a:rPr lang="en-US" altLang="ko-KR" sz="1800" b="1" dirty="0" err="1">
                <a:latin typeface="Calibri"/>
                <a:ea typeface="Calibri"/>
                <a:cs typeface="Calibri"/>
                <a:sym typeface="Calibri"/>
              </a:rPr>
              <a:t>o'rnatilgan</a:t>
            </a:r>
            <a:r>
              <a:rPr lang="en-US" altLang="ko-KR" sz="1800" b="1" dirty="0">
                <a:latin typeface="Calibri"/>
                <a:ea typeface="Calibri"/>
                <a:cs typeface="Calibri"/>
                <a:sym typeface="Calibri"/>
              </a:rPr>
              <a:t>.</a:t>
            </a:r>
            <a:endParaRPr dirty="0"/>
          </a:p>
        </p:txBody>
      </p:sp>
      <p:pic>
        <p:nvPicPr>
          <p:cNvPr id="177" name="Google Shape;177;p17"/>
          <p:cNvPicPr preferRelativeResize="0"/>
          <p:nvPr/>
        </p:nvPicPr>
        <p:blipFill rotWithShape="1">
          <a:blip r:embed="rId5">
            <a:alphaModFix/>
          </a:blip>
          <a:srcRect/>
          <a:stretch/>
        </p:blipFill>
        <p:spPr>
          <a:xfrm>
            <a:off x="983318" y="1441460"/>
            <a:ext cx="3441785" cy="20532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직사각형 1">
            <a:extLst>
              <a:ext uri="{FF2B5EF4-FFF2-40B4-BE49-F238E27FC236}">
                <a16:creationId xmlns:a16="http://schemas.microsoft.com/office/drawing/2014/main" id="{BBE22195-6F95-45F8-B224-A3EF5CB54087}"/>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7" name="그림 12">
            <a:extLst>
              <a:ext uri="{FF2B5EF4-FFF2-40B4-BE49-F238E27FC236}">
                <a16:creationId xmlns:a16="http://schemas.microsoft.com/office/drawing/2014/main" id="{17F4E3A9-2102-456D-847D-221C463EE40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8" name="그림 17">
            <a:extLst>
              <a:ext uri="{FF2B5EF4-FFF2-40B4-BE49-F238E27FC236}">
                <a16:creationId xmlns:a16="http://schemas.microsoft.com/office/drawing/2014/main" id="{AB659B12-3823-4773-AF77-4CDBDFBCEA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sp>
        <p:nvSpPr>
          <p:cNvPr id="24" name="Google Shape;160;p16">
            <a:extLst>
              <a:ext uri="{FF2B5EF4-FFF2-40B4-BE49-F238E27FC236}">
                <a16:creationId xmlns:a16="http://schemas.microsoft.com/office/drawing/2014/main" id="{6298C79E-6969-48BB-BA60-C6C282E0D5BF}"/>
              </a:ext>
            </a:extLst>
          </p:cNvPr>
          <p:cNvSpPr/>
          <p:nvPr/>
        </p:nvSpPr>
        <p:spPr>
          <a:xfrm>
            <a:off x="290855" y="222555"/>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dirty="0">
                <a:solidFill>
                  <a:schemeClr val="lt1"/>
                </a:solidFill>
                <a:latin typeface="Calibri"/>
                <a:ea typeface="Calibri"/>
                <a:cs typeface="Calibri"/>
                <a:sym typeface="Calibri"/>
              </a:rPr>
              <a:t>1</a:t>
            </a:r>
            <a:endParaRPr sz="2600" b="1" i="0" u="none" strike="noStrike" cap="none" dirty="0">
              <a:solidFill>
                <a:schemeClr val="lt1"/>
              </a:solidFill>
              <a:latin typeface="Calibri"/>
              <a:ea typeface="Calibri"/>
              <a:cs typeface="Calibri"/>
              <a:sym typeface="Calibri"/>
            </a:endParaRPr>
          </a:p>
        </p:txBody>
      </p:sp>
      <p:sp>
        <p:nvSpPr>
          <p:cNvPr id="25" name="Google Shape;161;p16">
            <a:extLst>
              <a:ext uri="{FF2B5EF4-FFF2-40B4-BE49-F238E27FC236}">
                <a16:creationId xmlns:a16="http://schemas.microsoft.com/office/drawing/2014/main" id="{20A100CB-4EC3-426E-BD2A-F1996B9ECBDA}"/>
              </a:ext>
            </a:extLst>
          </p:cNvPr>
          <p:cNvSpPr/>
          <p:nvPr/>
        </p:nvSpPr>
        <p:spPr>
          <a:xfrm>
            <a:off x="825815" y="206949"/>
            <a:ext cx="61882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ltLang="ko-KR" sz="2700" b="1" i="0" u="none" strike="noStrike" cap="none" dirty="0" err="1">
                <a:solidFill>
                  <a:schemeClr val="accent1">
                    <a:lumMod val="50000"/>
                  </a:schemeClr>
                </a:solidFill>
                <a:latin typeface="Malgun Gothic"/>
                <a:ea typeface="Malgun Gothic"/>
                <a:cs typeface="Malgun Gothic"/>
                <a:sym typeface="Malgun Gothic"/>
              </a:rPr>
              <a:t>Yong'inni</a:t>
            </a:r>
            <a:r>
              <a:rPr lang="en-US" altLang="ko-KR" sz="2700" b="1" i="0" u="none" strike="noStrike" cap="none" dirty="0">
                <a:solidFill>
                  <a:schemeClr val="accent1">
                    <a:lumMod val="50000"/>
                  </a:schemeClr>
                </a:solidFill>
                <a:latin typeface="Malgun Gothic"/>
                <a:ea typeface="Malgun Gothic"/>
                <a:cs typeface="Malgun Gothic"/>
                <a:sym typeface="Malgun Gothic"/>
              </a:rPr>
              <a:t> </a:t>
            </a:r>
            <a:r>
              <a:rPr lang="en-US" altLang="ko-KR" sz="2700" b="1" i="0" u="none" strike="noStrike" cap="none" dirty="0" err="1">
                <a:solidFill>
                  <a:schemeClr val="accent1">
                    <a:lumMod val="50000"/>
                  </a:schemeClr>
                </a:solidFill>
                <a:latin typeface="Malgun Gothic"/>
                <a:ea typeface="Malgun Gothic"/>
                <a:cs typeface="Malgun Gothic"/>
                <a:sym typeface="Malgun Gothic"/>
              </a:rPr>
              <a:t>avtomatik</a:t>
            </a:r>
            <a:r>
              <a:rPr lang="en-US" altLang="ko-KR" sz="2700" b="1" i="0" u="none" strike="noStrike" cap="none" dirty="0">
                <a:solidFill>
                  <a:schemeClr val="accent1">
                    <a:lumMod val="50000"/>
                  </a:schemeClr>
                </a:solidFill>
                <a:latin typeface="Malgun Gothic"/>
                <a:ea typeface="Malgun Gothic"/>
                <a:cs typeface="Malgun Gothic"/>
                <a:sym typeface="Malgun Gothic"/>
              </a:rPr>
              <a:t> </a:t>
            </a:r>
            <a:r>
              <a:rPr lang="en-US" altLang="ko-KR" sz="2700" b="1" i="0" u="none" strike="noStrike" cap="none" dirty="0" err="1">
                <a:solidFill>
                  <a:schemeClr val="accent1">
                    <a:lumMod val="50000"/>
                  </a:schemeClr>
                </a:solidFill>
                <a:latin typeface="Malgun Gothic"/>
                <a:ea typeface="Malgun Gothic"/>
                <a:cs typeface="Malgun Gothic"/>
                <a:sym typeface="Malgun Gothic"/>
              </a:rPr>
              <a:t>aniqlash</a:t>
            </a:r>
            <a:r>
              <a:rPr lang="en-US" altLang="ko-KR" sz="2700" b="1" i="0" u="none" strike="noStrike" cap="none" dirty="0">
                <a:solidFill>
                  <a:schemeClr val="accent1">
                    <a:lumMod val="50000"/>
                  </a:schemeClr>
                </a:solidFill>
                <a:latin typeface="Malgun Gothic"/>
                <a:ea typeface="Malgun Gothic"/>
                <a:cs typeface="Malgun Gothic"/>
                <a:sym typeface="Malgun Gothic"/>
              </a:rPr>
              <a:t> </a:t>
            </a:r>
            <a:r>
              <a:rPr lang="en-US" altLang="ko-KR" sz="2700" b="1" i="0" u="none" strike="noStrike" cap="none" dirty="0" err="1">
                <a:solidFill>
                  <a:schemeClr val="accent1">
                    <a:lumMod val="50000"/>
                  </a:schemeClr>
                </a:solidFill>
                <a:latin typeface="Malgun Gothic"/>
                <a:ea typeface="Malgun Gothic"/>
                <a:cs typeface="Malgun Gothic"/>
                <a:sym typeface="Malgun Gothic"/>
              </a:rPr>
              <a:t>tizimi</a:t>
            </a:r>
            <a:endParaRPr sz="2700" b="1" i="0" u="none" strike="noStrike" cap="none" dirty="0">
              <a:solidFill>
                <a:schemeClr val="accent1">
                  <a:lumMod val="50000"/>
                </a:schemeClr>
              </a:solidFill>
              <a:latin typeface="Malgun Gothic"/>
              <a:ea typeface="Malgun Gothic"/>
              <a:cs typeface="Malgun Gothic"/>
              <a:sym typeface="Malgun Gothic"/>
            </a:endParaRPr>
          </a:p>
        </p:txBody>
      </p:sp>
      <p:grpSp>
        <p:nvGrpSpPr>
          <p:cNvPr id="26" name="Group 31">
            <a:extLst>
              <a:ext uri="{FF2B5EF4-FFF2-40B4-BE49-F238E27FC236}">
                <a16:creationId xmlns:a16="http://schemas.microsoft.com/office/drawing/2014/main" id="{41F2963B-DDBE-4E99-882E-3D584AAC925B}"/>
              </a:ext>
            </a:extLst>
          </p:cNvPr>
          <p:cNvGrpSpPr/>
          <p:nvPr/>
        </p:nvGrpSpPr>
        <p:grpSpPr>
          <a:xfrm>
            <a:off x="6763937" y="5563545"/>
            <a:ext cx="3057360" cy="1227210"/>
            <a:chOff x="235011" y="5578393"/>
            <a:chExt cx="3057360" cy="1227210"/>
          </a:xfrm>
        </p:grpSpPr>
        <p:grpSp>
          <p:nvGrpSpPr>
            <p:cNvPr id="27" name="Google Shape;98;p1">
              <a:extLst>
                <a:ext uri="{FF2B5EF4-FFF2-40B4-BE49-F238E27FC236}">
                  <a16:creationId xmlns:a16="http://schemas.microsoft.com/office/drawing/2014/main" id="{F7160FEA-7B94-464E-87E2-186700BC5D6D}"/>
                </a:ext>
              </a:extLst>
            </p:cNvPr>
            <p:cNvGrpSpPr/>
            <p:nvPr/>
          </p:nvGrpSpPr>
          <p:grpSpPr>
            <a:xfrm>
              <a:off x="348878" y="5578393"/>
              <a:ext cx="2820276" cy="967193"/>
              <a:chOff x="420304" y="5584560"/>
              <a:chExt cx="2820276" cy="967193"/>
            </a:xfrm>
          </p:grpSpPr>
          <p:grpSp>
            <p:nvGrpSpPr>
              <p:cNvPr id="32" name="Google Shape;99;p1">
                <a:extLst>
                  <a:ext uri="{FF2B5EF4-FFF2-40B4-BE49-F238E27FC236}">
                    <a16:creationId xmlns:a16="http://schemas.microsoft.com/office/drawing/2014/main" id="{73B21BDE-C2CA-4987-998D-C382163B7801}"/>
                  </a:ext>
                </a:extLst>
              </p:cNvPr>
              <p:cNvGrpSpPr/>
              <p:nvPr/>
            </p:nvGrpSpPr>
            <p:grpSpPr>
              <a:xfrm>
                <a:off x="1097108" y="5910484"/>
                <a:ext cx="1240472" cy="641269"/>
                <a:chOff x="1109808" y="5910484"/>
                <a:chExt cx="1240472" cy="641269"/>
              </a:xfrm>
            </p:grpSpPr>
            <p:pic>
              <p:nvPicPr>
                <p:cNvPr id="35" name="Google Shape;100;p1">
                  <a:extLst>
                    <a:ext uri="{FF2B5EF4-FFF2-40B4-BE49-F238E27FC236}">
                      <a16:creationId xmlns:a16="http://schemas.microsoft.com/office/drawing/2014/main" id="{D3FE2FDD-534A-4E70-9744-BDE85BF03B4C}"/>
                    </a:ext>
                  </a:extLst>
                </p:cNvPr>
                <p:cNvPicPr preferRelativeResize="0"/>
                <p:nvPr/>
              </p:nvPicPr>
              <p:blipFill rotWithShape="1">
                <a:blip r:embed="rId8">
                  <a:alphaModFix/>
                </a:blip>
                <a:srcRect b="21559"/>
                <a:stretch/>
              </p:blipFill>
              <p:spPr>
                <a:xfrm>
                  <a:off x="1109808" y="5910484"/>
                  <a:ext cx="563385" cy="641269"/>
                </a:xfrm>
                <a:prstGeom prst="rect">
                  <a:avLst/>
                </a:prstGeom>
                <a:noFill/>
                <a:ln>
                  <a:noFill/>
                </a:ln>
              </p:spPr>
            </p:pic>
            <p:pic>
              <p:nvPicPr>
                <p:cNvPr id="36" name="Google Shape;101;p1">
                  <a:extLst>
                    <a:ext uri="{FF2B5EF4-FFF2-40B4-BE49-F238E27FC236}">
                      <a16:creationId xmlns:a16="http://schemas.microsoft.com/office/drawing/2014/main" id="{15C7B039-B22B-46A9-9184-B671D1958229}"/>
                    </a:ext>
                  </a:extLst>
                </p:cNvPr>
                <p:cNvPicPr preferRelativeResize="0"/>
                <p:nvPr/>
              </p:nvPicPr>
              <p:blipFill rotWithShape="1">
                <a:blip r:embed="rId9">
                  <a:alphaModFix/>
                </a:blip>
                <a:srcRect b="21719"/>
                <a:stretch/>
              </p:blipFill>
              <p:spPr>
                <a:xfrm>
                  <a:off x="1769132" y="5910484"/>
                  <a:ext cx="581148" cy="641269"/>
                </a:xfrm>
                <a:prstGeom prst="rect">
                  <a:avLst/>
                </a:prstGeom>
                <a:noFill/>
                <a:ln>
                  <a:noFill/>
                </a:ln>
              </p:spPr>
            </p:pic>
          </p:grpSp>
          <p:pic>
            <p:nvPicPr>
              <p:cNvPr id="33" name="Google Shape;102;p1">
                <a:extLst>
                  <a:ext uri="{FF2B5EF4-FFF2-40B4-BE49-F238E27FC236}">
                    <a16:creationId xmlns:a16="http://schemas.microsoft.com/office/drawing/2014/main" id="{7819A2FB-8326-432D-8EFD-266527A36430}"/>
                  </a:ext>
                </a:extLst>
              </p:cNvPr>
              <p:cNvPicPr preferRelativeResize="0"/>
              <p:nvPr/>
            </p:nvPicPr>
            <p:blipFill rotWithShape="1">
              <a:blip r:embed="rId10">
                <a:alphaModFix/>
              </a:blip>
              <a:srcRect b="21156"/>
              <a:stretch/>
            </p:blipFill>
            <p:spPr>
              <a:xfrm>
                <a:off x="420304" y="5907187"/>
                <a:ext cx="580865" cy="644566"/>
              </a:xfrm>
              <a:prstGeom prst="rect">
                <a:avLst/>
              </a:prstGeom>
              <a:noFill/>
              <a:ln>
                <a:noFill/>
              </a:ln>
            </p:spPr>
          </p:pic>
          <p:pic>
            <p:nvPicPr>
              <p:cNvPr id="34" name="Google Shape;103;p1">
                <a:extLst>
                  <a:ext uri="{FF2B5EF4-FFF2-40B4-BE49-F238E27FC236}">
                    <a16:creationId xmlns:a16="http://schemas.microsoft.com/office/drawing/2014/main" id="{659C877D-7589-47C7-B83A-C952E625DF62}"/>
                  </a:ext>
                </a:extLst>
              </p:cNvPr>
              <p:cNvPicPr preferRelativeResize="0"/>
              <p:nvPr/>
            </p:nvPicPr>
            <p:blipFill rotWithShape="1">
              <a:blip r:embed="rId11">
                <a:alphaModFix/>
              </a:blip>
              <a:srcRect t="1" b="24219"/>
              <a:stretch/>
            </p:blipFill>
            <p:spPr>
              <a:xfrm>
                <a:off x="2464786" y="5584560"/>
                <a:ext cx="775794" cy="894831"/>
              </a:xfrm>
              <a:prstGeom prst="rect">
                <a:avLst/>
              </a:prstGeom>
              <a:noFill/>
              <a:ln>
                <a:noFill/>
              </a:ln>
            </p:spPr>
          </p:pic>
        </p:grpSp>
        <p:sp>
          <p:nvSpPr>
            <p:cNvPr id="28" name="직사각형 21">
              <a:extLst>
                <a:ext uri="{FF2B5EF4-FFF2-40B4-BE49-F238E27FC236}">
                  <a16:creationId xmlns:a16="http://schemas.microsoft.com/office/drawing/2014/main" id="{9A85CF15-3714-47FF-B952-7F44A71F47A5}"/>
                </a:ext>
              </a:extLst>
            </p:cNvPr>
            <p:cNvSpPr/>
            <p:nvPr/>
          </p:nvSpPr>
          <p:spPr>
            <a:xfrm>
              <a:off x="235011" y="6517710"/>
              <a:ext cx="78899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Nogiron</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29" name="직사각형 21">
              <a:extLst>
                <a:ext uri="{FF2B5EF4-FFF2-40B4-BE49-F238E27FC236}">
                  <a16:creationId xmlns:a16="http://schemas.microsoft.com/office/drawing/2014/main" id="{CDE70606-7930-4905-9AF9-6EEB00382D36}"/>
                </a:ext>
              </a:extLst>
            </p:cNvPr>
            <p:cNvSpPr/>
            <p:nvPr/>
          </p:nvSpPr>
          <p:spPr>
            <a:xfrm>
              <a:off x="1057916" y="6516586"/>
              <a:ext cx="51167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Ayol</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0" name="직사각형 21">
              <a:extLst>
                <a:ext uri="{FF2B5EF4-FFF2-40B4-BE49-F238E27FC236}">
                  <a16:creationId xmlns:a16="http://schemas.microsoft.com/office/drawing/2014/main" id="{852E181C-0D41-433E-BD9A-A98F69A86BFA}"/>
                </a:ext>
              </a:extLst>
            </p:cNvPr>
            <p:cNvSpPr/>
            <p:nvPr/>
          </p:nvSpPr>
          <p:spPr>
            <a:xfrm>
              <a:off x="1696991" y="6516585"/>
              <a:ext cx="569387"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Katta</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1" name="직사각형 21">
              <a:extLst>
                <a:ext uri="{FF2B5EF4-FFF2-40B4-BE49-F238E27FC236}">
                  <a16:creationId xmlns:a16="http://schemas.microsoft.com/office/drawing/2014/main" id="{DF1CBC5F-4709-415A-ABFE-2FB6D192D41B}"/>
                </a:ext>
              </a:extLst>
            </p:cNvPr>
            <p:cNvSpPr/>
            <p:nvPr/>
          </p:nvSpPr>
          <p:spPr>
            <a:xfrm>
              <a:off x="2304601" y="6497826"/>
              <a:ext cx="987770" cy="307777"/>
            </a:xfrm>
            <a:prstGeom prst="rect">
              <a:avLst/>
            </a:prstGeom>
            <a:noFill/>
          </p:spPr>
          <p:txBody>
            <a:bodyPr wrap="none" lIns="91440" tIns="45720" rIns="91440" bIns="45720">
              <a:spAutoFit/>
            </a:bodyPr>
            <a:lstStyle/>
            <a:p>
              <a:pPr algn="ctr"/>
              <a:r>
                <a:rPr lang="uz-Latn-UZ" altLang="ko-KR" b="1" dirty="0">
                  <a:solidFill>
                    <a:schemeClr val="accent5">
                      <a:lumMod val="75000"/>
                    </a:schemeClr>
                  </a:solidFill>
                  <a:latin typeface="맑은 고딕" panose="020B0503020000020004" pitchFamily="50" charset="-127"/>
                  <a:ea typeface="맑은 고딕" panose="020B0503020000020004" pitchFamily="50" charset="-127"/>
                </a:rPr>
                <a:t>Chet ellik</a:t>
              </a:r>
              <a:endParaRPr lang="en-US" altLang="ko-KR" b="1" cap="none" spc="0" dirty="0">
                <a:ln w="0"/>
                <a:solidFill>
                  <a:schemeClr val="accent5">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grpSp>
      <p:sp>
        <p:nvSpPr>
          <p:cNvPr id="23" name="직사각형 1">
            <a:extLst>
              <a:ext uri="{FF2B5EF4-FFF2-40B4-BE49-F238E27FC236}">
                <a16:creationId xmlns:a16="http://schemas.microsoft.com/office/drawing/2014/main" id="{8B917369-569C-413E-A91A-F0E4FF2D8A5C}"/>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7" name="그림 12">
            <a:extLst>
              <a:ext uri="{FF2B5EF4-FFF2-40B4-BE49-F238E27FC236}">
                <a16:creationId xmlns:a16="http://schemas.microsoft.com/office/drawing/2014/main" id="{42308ABE-DB2C-4362-99B6-AB6C87F403C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253" t="25787" r="34816" b="25283"/>
          <a:stretch/>
        </p:blipFill>
        <p:spPr>
          <a:xfrm>
            <a:off x="8331076" y="695004"/>
            <a:ext cx="1075271" cy="540855"/>
          </a:xfrm>
          <a:prstGeom prst="rect">
            <a:avLst/>
          </a:prstGeom>
        </p:spPr>
      </p:pic>
      <p:pic>
        <p:nvPicPr>
          <p:cNvPr id="38" name="그림 37">
            <a:extLst>
              <a:ext uri="{FF2B5EF4-FFF2-40B4-BE49-F238E27FC236}">
                <a16:creationId xmlns:a16="http://schemas.microsoft.com/office/drawing/2014/main" id="{51B7C18B-FE45-4E14-BE20-469F22ACCC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9671" y="695004"/>
            <a:ext cx="1427928" cy="562106"/>
          </a:xfrm>
          <a:prstGeom prst="rect">
            <a:avLst/>
          </a:prstGeom>
        </p:spPr>
      </p:pic>
      <p:sp>
        <p:nvSpPr>
          <p:cNvPr id="39" name="다이아몬드 27">
            <a:extLst>
              <a:ext uri="{FF2B5EF4-FFF2-40B4-BE49-F238E27FC236}">
                <a16:creationId xmlns:a16="http://schemas.microsoft.com/office/drawing/2014/main" id="{4B5F9EFB-B952-4F84-96CC-C4809430EE84}"/>
              </a:ext>
            </a:extLst>
          </p:cNvPr>
          <p:cNvSpPr/>
          <p:nvPr/>
        </p:nvSpPr>
        <p:spPr>
          <a:xfrm>
            <a:off x="4647566" y="2843224"/>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8"/>
          <p:cNvPicPr preferRelativeResize="0"/>
          <p:nvPr/>
        </p:nvPicPr>
        <p:blipFill rotWithShape="1">
          <a:blip r:embed="rId3">
            <a:alphaModFix/>
          </a:blip>
          <a:srcRect/>
          <a:stretch/>
        </p:blipFill>
        <p:spPr>
          <a:xfrm>
            <a:off x="-7160" y="-2980"/>
            <a:ext cx="9897192" cy="6875463"/>
          </a:xfrm>
          <a:prstGeom prst="rect">
            <a:avLst/>
          </a:prstGeom>
          <a:noFill/>
          <a:ln>
            <a:noFill/>
          </a:ln>
        </p:spPr>
      </p:pic>
      <p:sp>
        <p:nvSpPr>
          <p:cNvPr id="191" name="Google Shape;191;p18"/>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ko-KR"/>
              <a:t>4</a:t>
            </a:r>
            <a:endParaRPr/>
          </a:p>
        </p:txBody>
      </p:sp>
      <p:pic>
        <p:nvPicPr>
          <p:cNvPr id="194" name="Google Shape;194;p18"/>
          <p:cNvPicPr preferRelativeResize="0"/>
          <p:nvPr/>
        </p:nvPicPr>
        <p:blipFill rotWithShape="1">
          <a:blip r:embed="rId4">
            <a:alphaModFix/>
          </a:blip>
          <a:srcRect/>
          <a:stretch/>
        </p:blipFill>
        <p:spPr>
          <a:xfrm>
            <a:off x="878361" y="1914742"/>
            <a:ext cx="2438400" cy="2438400"/>
          </a:xfrm>
          <a:prstGeom prst="roundRect">
            <a:avLst>
              <a:gd name="adj" fmla="val 8594"/>
            </a:avLst>
          </a:prstGeom>
          <a:solidFill>
            <a:srgbClr val="ECECEC"/>
          </a:solidFill>
          <a:ln>
            <a:noFill/>
          </a:ln>
          <a:effectLst>
            <a:reflection stA="38000" endPos="28000" dist="5000" dir="5400000" sy="-100000" algn="bl" rotWithShape="0"/>
          </a:effectLst>
        </p:spPr>
      </p:pic>
      <p:pic>
        <p:nvPicPr>
          <p:cNvPr id="195" name="Google Shape;195;p18"/>
          <p:cNvPicPr preferRelativeResize="0"/>
          <p:nvPr/>
        </p:nvPicPr>
        <p:blipFill rotWithShape="1">
          <a:blip r:embed="rId5">
            <a:alphaModFix/>
          </a:blip>
          <a:srcRect/>
          <a:stretch/>
        </p:blipFill>
        <p:spPr>
          <a:xfrm>
            <a:off x="4035811" y="2190087"/>
            <a:ext cx="2228215" cy="1887710"/>
          </a:xfrm>
          <a:prstGeom prst="roundRect">
            <a:avLst>
              <a:gd name="adj" fmla="val 8594"/>
            </a:avLst>
          </a:prstGeom>
          <a:solidFill>
            <a:srgbClr val="ECECEC"/>
          </a:solidFill>
          <a:ln>
            <a:noFill/>
          </a:ln>
          <a:effectLst>
            <a:reflection stA="38000" endPos="28000" dist="5000" dir="5400000" sy="-100000" algn="bl" rotWithShape="0"/>
          </a:effectLst>
        </p:spPr>
      </p:pic>
      <p:sp>
        <p:nvSpPr>
          <p:cNvPr id="196" name="Google Shape;196;p18"/>
          <p:cNvSpPr/>
          <p:nvPr/>
        </p:nvSpPr>
        <p:spPr>
          <a:xfrm>
            <a:off x="2522549" y="1227900"/>
            <a:ext cx="6858211" cy="602700"/>
          </a:xfrm>
          <a:prstGeom prst="rect">
            <a:avLst/>
          </a:prstGeom>
          <a:noFill/>
          <a:ln>
            <a:noFill/>
          </a:ln>
        </p:spPr>
        <p:txBody>
          <a:bodyPr spcFirstLastPara="1" wrap="square" lIns="91425" tIns="45700" rIns="91425" bIns="45700" anchor="t" anchorCtr="0">
            <a:noAutofit/>
          </a:bodyPr>
          <a:lstStyle/>
          <a:p>
            <a:pPr lvl="0" algn="just">
              <a:lnSpc>
                <a:spcPct val="160000"/>
              </a:lnSpc>
            </a:pPr>
            <a:endParaRPr dirty="0"/>
          </a:p>
        </p:txBody>
      </p:sp>
      <p:cxnSp>
        <p:nvCxnSpPr>
          <p:cNvPr id="197" name="Google Shape;197;p18"/>
          <p:cNvCxnSpPr/>
          <p:nvPr/>
        </p:nvCxnSpPr>
        <p:spPr>
          <a:xfrm>
            <a:off x="3618847" y="2031630"/>
            <a:ext cx="0" cy="2204624"/>
          </a:xfrm>
          <a:prstGeom prst="straightConnector1">
            <a:avLst/>
          </a:prstGeom>
          <a:noFill/>
          <a:ln w="9525" cap="flat" cmpd="sng">
            <a:solidFill>
              <a:schemeClr val="dk1"/>
            </a:solidFill>
            <a:prstDash val="solid"/>
            <a:miter lim="800000"/>
            <a:headEnd type="none" w="sm" len="sm"/>
            <a:tailEnd type="none" w="sm" len="sm"/>
          </a:ln>
        </p:spPr>
      </p:cxnSp>
      <p:cxnSp>
        <p:nvCxnSpPr>
          <p:cNvPr id="198" name="Google Shape;198;p18"/>
          <p:cNvCxnSpPr/>
          <p:nvPr/>
        </p:nvCxnSpPr>
        <p:spPr>
          <a:xfrm>
            <a:off x="6690616" y="2022307"/>
            <a:ext cx="0" cy="2204624"/>
          </a:xfrm>
          <a:prstGeom prst="straightConnector1">
            <a:avLst/>
          </a:prstGeom>
          <a:noFill/>
          <a:ln w="9525" cap="flat" cmpd="sng">
            <a:solidFill>
              <a:schemeClr val="dk1"/>
            </a:solidFill>
            <a:prstDash val="solid"/>
            <a:miter lim="800000"/>
            <a:headEnd type="none" w="sm" len="sm"/>
            <a:tailEnd type="none" w="sm" len="sm"/>
          </a:ln>
        </p:spPr>
      </p:cxnSp>
      <p:pic>
        <p:nvPicPr>
          <p:cNvPr id="199" name="Google Shape;199;p18"/>
          <p:cNvPicPr preferRelativeResize="0"/>
          <p:nvPr/>
        </p:nvPicPr>
        <p:blipFill rotWithShape="1">
          <a:blip r:embed="rId6">
            <a:alphaModFix/>
          </a:blip>
          <a:srcRect/>
          <a:stretch/>
        </p:blipFill>
        <p:spPr>
          <a:xfrm>
            <a:off x="6863584" y="1878124"/>
            <a:ext cx="2609333" cy="2483407"/>
          </a:xfrm>
          <a:prstGeom prst="rect">
            <a:avLst/>
          </a:prstGeom>
          <a:noFill/>
          <a:ln>
            <a:noFill/>
          </a:ln>
        </p:spPr>
      </p:pic>
      <p:sp>
        <p:nvSpPr>
          <p:cNvPr id="200" name="Google Shape;200;p18"/>
          <p:cNvSpPr/>
          <p:nvPr/>
        </p:nvSpPr>
        <p:spPr>
          <a:xfrm>
            <a:off x="1297546" y="4114295"/>
            <a:ext cx="2093793" cy="514084"/>
          </a:xfrm>
          <a:prstGeom prst="rect">
            <a:avLst/>
          </a:prstGeom>
          <a:noFill/>
          <a:ln>
            <a:noFill/>
          </a:ln>
        </p:spPr>
        <p:txBody>
          <a:bodyPr spcFirstLastPara="1" wrap="square" lIns="91425" tIns="45700" rIns="91425" bIns="45700" anchor="t" anchorCtr="0">
            <a:noAutofit/>
          </a:bodyPr>
          <a:lstStyle/>
          <a:p>
            <a:pPr marL="0" marR="0" lvl="0" indent="0" algn="just" rtl="0">
              <a:lnSpc>
                <a:spcPct val="160000"/>
              </a:lnSpc>
              <a:spcBef>
                <a:spcPts val="0"/>
              </a:spcBef>
              <a:spcAft>
                <a:spcPts val="0"/>
              </a:spcAft>
              <a:buNone/>
            </a:pPr>
            <a:r>
              <a:rPr lang="en-US" sz="1600" b="1" dirty="0" err="1">
                <a:solidFill>
                  <a:srgbClr val="002060"/>
                </a:solidFill>
                <a:latin typeface="Calibri"/>
                <a:cs typeface="Calibri"/>
                <a:sym typeface="Calibri"/>
              </a:rPr>
              <a:t>issiqlik</a:t>
            </a:r>
            <a:r>
              <a:rPr lang="en-US" sz="1600" b="1" dirty="0">
                <a:solidFill>
                  <a:srgbClr val="002060"/>
                </a:solidFill>
                <a:latin typeface="Calibri"/>
                <a:cs typeface="Calibri"/>
                <a:sym typeface="Calibri"/>
              </a:rPr>
              <a:t> </a:t>
            </a:r>
            <a:r>
              <a:rPr lang="en-US" sz="1600" b="1" dirty="0" err="1">
                <a:solidFill>
                  <a:srgbClr val="002060"/>
                </a:solidFill>
                <a:latin typeface="Calibri"/>
                <a:cs typeface="Calibri"/>
                <a:sym typeface="Calibri"/>
              </a:rPr>
              <a:t>detektori</a:t>
            </a:r>
            <a:endParaRPr dirty="0"/>
          </a:p>
        </p:txBody>
      </p:sp>
      <p:sp>
        <p:nvSpPr>
          <p:cNvPr id="201" name="Google Shape;201;p18"/>
          <p:cNvSpPr/>
          <p:nvPr/>
        </p:nvSpPr>
        <p:spPr>
          <a:xfrm>
            <a:off x="727070" y="4562198"/>
            <a:ext cx="2809051" cy="1424172"/>
          </a:xfrm>
          <a:prstGeom prst="rect">
            <a:avLst/>
          </a:prstGeom>
          <a:noFill/>
          <a:ln>
            <a:noFill/>
          </a:ln>
        </p:spPr>
        <p:txBody>
          <a:bodyPr spcFirstLastPara="1" wrap="square" lIns="91425" tIns="45700" rIns="91425" bIns="45700" anchor="t" anchorCtr="0">
            <a:noAutofit/>
          </a:bodyPr>
          <a:lstStyle/>
          <a:p>
            <a:pPr lvl="0" algn="ctr">
              <a:lnSpc>
                <a:spcPct val="160000"/>
              </a:lnSpc>
            </a:pPr>
            <a:r>
              <a:rPr lang="en-US" altLang="ko-KR" b="1" dirty="0" err="1">
                <a:solidFill>
                  <a:schemeClr val="dk1"/>
                </a:solidFill>
                <a:latin typeface="Calibri"/>
                <a:ea typeface="Calibri"/>
                <a:cs typeface="Calibri"/>
                <a:sym typeface="Calibri"/>
              </a:rPr>
              <a:t>Yong'inni</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o'chirish</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moslamalariga</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o'rnatilgan</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uskunalar</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harorat</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o'rtacha</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haroratdan</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oshganda</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issiqlik</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sensori</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yong'inlarni</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aniqlash</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to'g'risida</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ogohlantiradi</a:t>
            </a:r>
            <a:r>
              <a:rPr lang="en-US" altLang="ko-KR" b="1" dirty="0">
                <a:solidFill>
                  <a:schemeClr val="dk1"/>
                </a:solidFill>
                <a:latin typeface="Calibri"/>
                <a:ea typeface="Calibri"/>
                <a:cs typeface="Calibri"/>
                <a:sym typeface="Calibri"/>
              </a:rPr>
              <a:t>.</a:t>
            </a:r>
            <a:endParaRPr dirty="0"/>
          </a:p>
        </p:txBody>
      </p:sp>
      <p:sp>
        <p:nvSpPr>
          <p:cNvPr id="202" name="Google Shape;202;p18"/>
          <p:cNvSpPr/>
          <p:nvPr/>
        </p:nvSpPr>
        <p:spPr>
          <a:xfrm>
            <a:off x="4399941" y="4143561"/>
            <a:ext cx="1629566" cy="432491"/>
          </a:xfrm>
          <a:prstGeom prst="rect">
            <a:avLst/>
          </a:prstGeom>
          <a:noFill/>
          <a:ln>
            <a:noFill/>
          </a:ln>
        </p:spPr>
        <p:txBody>
          <a:bodyPr spcFirstLastPara="1" wrap="square" lIns="91425" tIns="45700" rIns="91425" bIns="45700" anchor="t" anchorCtr="0">
            <a:noAutofit/>
          </a:bodyPr>
          <a:lstStyle/>
          <a:p>
            <a:pPr marL="0" marR="0" lvl="0" indent="0" algn="just" rtl="0">
              <a:lnSpc>
                <a:spcPct val="160000"/>
              </a:lnSpc>
              <a:spcBef>
                <a:spcPts val="0"/>
              </a:spcBef>
              <a:spcAft>
                <a:spcPts val="0"/>
              </a:spcAft>
              <a:buNone/>
            </a:pPr>
            <a:r>
              <a:rPr lang="en-US" altLang="ko-KR" sz="1600" b="1" dirty="0" err="1">
                <a:solidFill>
                  <a:srgbClr val="002060"/>
                </a:solidFill>
                <a:latin typeface="Calibri"/>
                <a:ea typeface="Calibri"/>
                <a:cs typeface="Calibri"/>
                <a:sym typeface="Calibri"/>
              </a:rPr>
              <a:t>Tutun</a:t>
            </a:r>
            <a:r>
              <a:rPr lang="en-US" altLang="ko-KR" sz="1600" b="1" dirty="0">
                <a:solidFill>
                  <a:srgbClr val="002060"/>
                </a:solidFill>
                <a:latin typeface="Calibri"/>
                <a:ea typeface="Calibri"/>
                <a:cs typeface="Calibri"/>
                <a:sym typeface="Calibri"/>
              </a:rPr>
              <a:t> </a:t>
            </a:r>
            <a:r>
              <a:rPr lang="en-US" altLang="ko-KR" sz="1600" b="1" dirty="0" err="1">
                <a:solidFill>
                  <a:srgbClr val="002060"/>
                </a:solidFill>
                <a:latin typeface="Calibri"/>
                <a:ea typeface="Calibri"/>
                <a:cs typeface="Calibri"/>
                <a:sym typeface="Calibri"/>
              </a:rPr>
              <a:t>detektori</a:t>
            </a:r>
            <a:endParaRPr dirty="0"/>
          </a:p>
        </p:txBody>
      </p:sp>
      <p:sp>
        <p:nvSpPr>
          <p:cNvPr id="203" name="Google Shape;203;p18"/>
          <p:cNvSpPr/>
          <p:nvPr/>
        </p:nvSpPr>
        <p:spPr>
          <a:xfrm>
            <a:off x="3888075" y="4568827"/>
            <a:ext cx="2589170" cy="1079463"/>
          </a:xfrm>
          <a:prstGeom prst="rect">
            <a:avLst/>
          </a:prstGeom>
          <a:noFill/>
          <a:ln>
            <a:noFill/>
          </a:ln>
        </p:spPr>
        <p:txBody>
          <a:bodyPr spcFirstLastPara="1" wrap="square" lIns="91425" tIns="45700" rIns="91425" bIns="45700" anchor="t" anchorCtr="0">
            <a:noAutofit/>
          </a:bodyPr>
          <a:lstStyle/>
          <a:p>
            <a:pPr lvl="0" algn="ctr">
              <a:lnSpc>
                <a:spcPct val="160000"/>
              </a:lnSpc>
            </a:pPr>
            <a:r>
              <a:rPr lang="it-IT" altLang="ko-KR" b="1" dirty="0">
                <a:solidFill>
                  <a:schemeClr val="dk1"/>
                </a:solidFill>
                <a:latin typeface="Calibri"/>
                <a:ea typeface="Calibri"/>
                <a:cs typeface="Calibri"/>
                <a:sym typeface="Calibri"/>
              </a:rPr>
              <a:t>Tutunni aniqlash va yong'indan ogohlantirish uchun teshiklar</a:t>
            </a:r>
            <a:endParaRPr dirty="0"/>
          </a:p>
        </p:txBody>
      </p:sp>
      <p:sp>
        <p:nvSpPr>
          <p:cNvPr id="204" name="Google Shape;204;p18"/>
          <p:cNvSpPr/>
          <p:nvPr/>
        </p:nvSpPr>
        <p:spPr>
          <a:xfrm>
            <a:off x="7131070" y="4151386"/>
            <a:ext cx="2186102" cy="429216"/>
          </a:xfrm>
          <a:prstGeom prst="rect">
            <a:avLst/>
          </a:prstGeom>
          <a:noFill/>
          <a:ln>
            <a:noFill/>
          </a:ln>
        </p:spPr>
        <p:txBody>
          <a:bodyPr spcFirstLastPara="1" wrap="square" lIns="91425" tIns="45700" rIns="91425" bIns="45700" anchor="t" anchorCtr="0">
            <a:noAutofit/>
          </a:bodyPr>
          <a:lstStyle/>
          <a:p>
            <a:pPr marL="0" marR="0" lvl="0" indent="0" algn="just" rtl="0">
              <a:lnSpc>
                <a:spcPct val="160000"/>
              </a:lnSpc>
              <a:spcBef>
                <a:spcPts val="0"/>
              </a:spcBef>
              <a:spcAft>
                <a:spcPts val="0"/>
              </a:spcAft>
              <a:buNone/>
            </a:pPr>
            <a:r>
              <a:rPr lang="en-US" altLang="ko-KR" sz="1600" b="1" dirty="0" err="1">
                <a:solidFill>
                  <a:srgbClr val="002060"/>
                </a:solidFill>
                <a:latin typeface="Calibri"/>
                <a:ea typeface="Calibri"/>
                <a:cs typeface="Calibri"/>
                <a:sym typeface="Calibri"/>
              </a:rPr>
              <a:t>Ko'zni</a:t>
            </a:r>
            <a:r>
              <a:rPr lang="en-US" altLang="ko-KR" sz="1600" b="1" dirty="0">
                <a:solidFill>
                  <a:srgbClr val="002060"/>
                </a:solidFill>
                <a:latin typeface="Calibri"/>
                <a:ea typeface="Calibri"/>
                <a:cs typeface="Calibri"/>
                <a:sym typeface="Calibri"/>
              </a:rPr>
              <a:t> </a:t>
            </a:r>
            <a:r>
              <a:rPr lang="en-US" altLang="ko-KR" sz="1600" b="1" dirty="0" err="1">
                <a:solidFill>
                  <a:srgbClr val="002060"/>
                </a:solidFill>
                <a:latin typeface="Calibri"/>
                <a:ea typeface="Calibri"/>
                <a:cs typeface="Calibri"/>
                <a:sym typeface="Calibri"/>
              </a:rPr>
              <a:t>ko'rish</a:t>
            </a:r>
            <a:r>
              <a:rPr lang="en-US" altLang="ko-KR" sz="1600" b="1" dirty="0">
                <a:solidFill>
                  <a:srgbClr val="002060"/>
                </a:solidFill>
                <a:latin typeface="Calibri"/>
                <a:ea typeface="Calibri"/>
                <a:cs typeface="Calibri"/>
                <a:sym typeface="Calibri"/>
              </a:rPr>
              <a:t> </a:t>
            </a:r>
            <a:r>
              <a:rPr lang="en-US" altLang="ko-KR" sz="1600" b="1" dirty="0" err="1">
                <a:solidFill>
                  <a:srgbClr val="002060"/>
                </a:solidFill>
                <a:latin typeface="Calibri"/>
                <a:ea typeface="Calibri"/>
                <a:cs typeface="Calibri"/>
                <a:sym typeface="Calibri"/>
              </a:rPr>
              <a:t>detektori</a:t>
            </a:r>
            <a:endParaRPr dirty="0"/>
          </a:p>
        </p:txBody>
      </p:sp>
      <p:sp>
        <p:nvSpPr>
          <p:cNvPr id="205" name="Google Shape;205;p18"/>
          <p:cNvSpPr/>
          <p:nvPr/>
        </p:nvSpPr>
        <p:spPr>
          <a:xfrm>
            <a:off x="7014015" y="4580601"/>
            <a:ext cx="2458901" cy="734700"/>
          </a:xfrm>
          <a:prstGeom prst="rect">
            <a:avLst/>
          </a:prstGeom>
          <a:noFill/>
          <a:ln>
            <a:noFill/>
          </a:ln>
        </p:spPr>
        <p:txBody>
          <a:bodyPr spcFirstLastPara="1" wrap="square" lIns="91425" tIns="45700" rIns="91425" bIns="45700" anchor="t" anchorCtr="0">
            <a:noAutofit/>
          </a:bodyPr>
          <a:lstStyle/>
          <a:p>
            <a:pPr lvl="0" algn="ctr">
              <a:lnSpc>
                <a:spcPct val="160000"/>
              </a:lnSpc>
            </a:pPr>
            <a:r>
              <a:rPr lang="en-US" altLang="ko-KR" b="1" dirty="0" err="1">
                <a:solidFill>
                  <a:schemeClr val="dk1"/>
                </a:solidFill>
                <a:latin typeface="Calibri"/>
                <a:ea typeface="Calibri"/>
                <a:cs typeface="Calibri"/>
                <a:sym typeface="Calibri"/>
              </a:rPr>
              <a:t>Eshitish</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qobiliyati</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zaiflar</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uchun</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maxsus</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ishlab</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chiqarilgan</a:t>
            </a:r>
            <a:r>
              <a:rPr lang="en-US" altLang="ko-KR" b="1" dirty="0">
                <a:solidFill>
                  <a:schemeClr val="dk1"/>
                </a:solidFill>
                <a:latin typeface="Calibri"/>
                <a:ea typeface="Calibri"/>
                <a:cs typeface="Calibri"/>
                <a:sym typeface="Calibri"/>
              </a:rPr>
              <a:t> signal </a:t>
            </a:r>
            <a:r>
              <a:rPr lang="en-US" altLang="ko-KR" b="1" dirty="0" err="1">
                <a:solidFill>
                  <a:schemeClr val="dk1"/>
                </a:solidFill>
                <a:latin typeface="Calibri"/>
                <a:ea typeface="Calibri"/>
                <a:cs typeface="Calibri"/>
                <a:sym typeface="Calibri"/>
              </a:rPr>
              <a:t>moslamasi</a:t>
            </a:r>
            <a:endParaRPr dirty="0"/>
          </a:p>
        </p:txBody>
      </p:sp>
      <p:sp>
        <p:nvSpPr>
          <p:cNvPr id="24" name="직사각형 1">
            <a:extLst>
              <a:ext uri="{FF2B5EF4-FFF2-40B4-BE49-F238E27FC236}">
                <a16:creationId xmlns:a16="http://schemas.microsoft.com/office/drawing/2014/main" id="{40FACB2F-0312-41D9-A19C-80F5FCA1D2D7}"/>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5" name="그림 12">
            <a:extLst>
              <a:ext uri="{FF2B5EF4-FFF2-40B4-BE49-F238E27FC236}">
                <a16:creationId xmlns:a16="http://schemas.microsoft.com/office/drawing/2014/main" id="{CB1C47E8-C574-46B7-B582-9ADC3FCF92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26" name="그림 25">
            <a:extLst>
              <a:ext uri="{FF2B5EF4-FFF2-40B4-BE49-F238E27FC236}">
                <a16:creationId xmlns:a16="http://schemas.microsoft.com/office/drawing/2014/main" id="{7CB6430D-0D8B-4E81-B0D7-C25D4CE7FD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27" name="Google Shape;141;p16">
            <a:extLst>
              <a:ext uri="{FF2B5EF4-FFF2-40B4-BE49-F238E27FC236}">
                <a16:creationId xmlns:a16="http://schemas.microsoft.com/office/drawing/2014/main" id="{E652380D-857B-4716-AF9B-8815A3D733B9}"/>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32" name="Google Shape;160;p16">
            <a:extLst>
              <a:ext uri="{FF2B5EF4-FFF2-40B4-BE49-F238E27FC236}">
                <a16:creationId xmlns:a16="http://schemas.microsoft.com/office/drawing/2014/main" id="{26B0276B-0998-4CA8-9E88-261ABAB1BA4E}"/>
              </a:ext>
            </a:extLst>
          </p:cNvPr>
          <p:cNvSpPr/>
          <p:nvPr/>
        </p:nvSpPr>
        <p:spPr>
          <a:xfrm>
            <a:off x="290855" y="222555"/>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dirty="0">
                <a:solidFill>
                  <a:schemeClr val="lt1"/>
                </a:solidFill>
                <a:latin typeface="Calibri"/>
                <a:ea typeface="Calibri"/>
                <a:cs typeface="Calibri"/>
                <a:sym typeface="Calibri"/>
              </a:rPr>
              <a:t>1</a:t>
            </a:r>
            <a:endParaRPr sz="2600" b="1" i="0" u="none" strike="noStrike" cap="none" dirty="0">
              <a:solidFill>
                <a:schemeClr val="lt1"/>
              </a:solidFill>
              <a:latin typeface="Calibri"/>
              <a:ea typeface="Calibri"/>
              <a:cs typeface="Calibri"/>
              <a:sym typeface="Calibri"/>
            </a:endParaRPr>
          </a:p>
        </p:txBody>
      </p:sp>
      <p:sp>
        <p:nvSpPr>
          <p:cNvPr id="33" name="Google Shape;161;p16">
            <a:extLst>
              <a:ext uri="{FF2B5EF4-FFF2-40B4-BE49-F238E27FC236}">
                <a16:creationId xmlns:a16="http://schemas.microsoft.com/office/drawing/2014/main" id="{51737647-EFAD-41CC-9E5D-55C209642859}"/>
              </a:ext>
            </a:extLst>
          </p:cNvPr>
          <p:cNvSpPr/>
          <p:nvPr/>
        </p:nvSpPr>
        <p:spPr>
          <a:xfrm>
            <a:off x="825815" y="206949"/>
            <a:ext cx="61882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ltLang="ko-KR" sz="2700" b="1" i="0" u="none" strike="noStrike" cap="none" dirty="0" err="1">
                <a:solidFill>
                  <a:schemeClr val="accent1">
                    <a:lumMod val="50000"/>
                  </a:schemeClr>
                </a:solidFill>
                <a:latin typeface="Malgun Gothic"/>
                <a:ea typeface="Malgun Gothic"/>
                <a:cs typeface="Malgun Gothic"/>
                <a:sym typeface="Malgun Gothic"/>
              </a:rPr>
              <a:t>Yong'inni</a:t>
            </a:r>
            <a:r>
              <a:rPr lang="en-US" altLang="ko-KR" sz="2700" b="1" i="0" u="none" strike="noStrike" cap="none" dirty="0">
                <a:solidFill>
                  <a:schemeClr val="accent1">
                    <a:lumMod val="50000"/>
                  </a:schemeClr>
                </a:solidFill>
                <a:latin typeface="Malgun Gothic"/>
                <a:ea typeface="Malgun Gothic"/>
                <a:cs typeface="Malgun Gothic"/>
                <a:sym typeface="Malgun Gothic"/>
              </a:rPr>
              <a:t> </a:t>
            </a:r>
            <a:r>
              <a:rPr lang="en-US" altLang="ko-KR" sz="2700" b="1" i="0" u="none" strike="noStrike" cap="none" dirty="0" err="1">
                <a:solidFill>
                  <a:schemeClr val="accent1">
                    <a:lumMod val="50000"/>
                  </a:schemeClr>
                </a:solidFill>
                <a:latin typeface="Malgun Gothic"/>
                <a:ea typeface="Malgun Gothic"/>
                <a:cs typeface="Malgun Gothic"/>
                <a:sym typeface="Malgun Gothic"/>
              </a:rPr>
              <a:t>avtomatik</a:t>
            </a:r>
            <a:r>
              <a:rPr lang="en-US" altLang="ko-KR" sz="2700" b="1" i="0" u="none" strike="noStrike" cap="none" dirty="0">
                <a:solidFill>
                  <a:schemeClr val="accent1">
                    <a:lumMod val="50000"/>
                  </a:schemeClr>
                </a:solidFill>
                <a:latin typeface="Malgun Gothic"/>
                <a:ea typeface="Malgun Gothic"/>
                <a:cs typeface="Malgun Gothic"/>
                <a:sym typeface="Malgun Gothic"/>
              </a:rPr>
              <a:t> </a:t>
            </a:r>
            <a:r>
              <a:rPr lang="en-US" altLang="ko-KR" sz="2700" b="1" i="0" u="none" strike="noStrike" cap="none" dirty="0" err="1">
                <a:solidFill>
                  <a:schemeClr val="accent1">
                    <a:lumMod val="50000"/>
                  </a:schemeClr>
                </a:solidFill>
                <a:latin typeface="Malgun Gothic"/>
                <a:ea typeface="Malgun Gothic"/>
                <a:cs typeface="Malgun Gothic"/>
                <a:sym typeface="Malgun Gothic"/>
              </a:rPr>
              <a:t>aniqlash</a:t>
            </a:r>
            <a:r>
              <a:rPr lang="en-US" altLang="ko-KR" sz="2700" b="1" i="0" u="none" strike="noStrike" cap="none" dirty="0">
                <a:solidFill>
                  <a:schemeClr val="accent1">
                    <a:lumMod val="50000"/>
                  </a:schemeClr>
                </a:solidFill>
                <a:latin typeface="Malgun Gothic"/>
                <a:ea typeface="Malgun Gothic"/>
                <a:cs typeface="Malgun Gothic"/>
                <a:sym typeface="Malgun Gothic"/>
              </a:rPr>
              <a:t> </a:t>
            </a:r>
            <a:r>
              <a:rPr lang="en-US" altLang="ko-KR" sz="2700" b="1" i="0" u="none" strike="noStrike" cap="none" dirty="0" err="1">
                <a:solidFill>
                  <a:schemeClr val="accent1">
                    <a:lumMod val="50000"/>
                  </a:schemeClr>
                </a:solidFill>
                <a:latin typeface="Malgun Gothic"/>
                <a:ea typeface="Malgun Gothic"/>
                <a:cs typeface="Malgun Gothic"/>
                <a:sym typeface="Malgun Gothic"/>
              </a:rPr>
              <a:t>tizimi</a:t>
            </a:r>
            <a:endParaRPr sz="2700" b="1" i="0" u="none" strike="noStrike" cap="none" dirty="0">
              <a:solidFill>
                <a:schemeClr val="accent1">
                  <a:lumMod val="50000"/>
                </a:schemeClr>
              </a:solidFill>
              <a:latin typeface="Malgun Gothic"/>
              <a:ea typeface="Malgun Gothic"/>
              <a:cs typeface="Malgun Gothic"/>
              <a:sym typeface="Malgun Gothic"/>
            </a:endParaRPr>
          </a:p>
        </p:txBody>
      </p:sp>
      <p:grpSp>
        <p:nvGrpSpPr>
          <p:cNvPr id="34" name="Group 31">
            <a:extLst>
              <a:ext uri="{FF2B5EF4-FFF2-40B4-BE49-F238E27FC236}">
                <a16:creationId xmlns:a16="http://schemas.microsoft.com/office/drawing/2014/main" id="{9A4B6E6A-B5BE-44E3-A9D9-E35E945E2332}"/>
              </a:ext>
            </a:extLst>
          </p:cNvPr>
          <p:cNvGrpSpPr/>
          <p:nvPr/>
        </p:nvGrpSpPr>
        <p:grpSpPr>
          <a:xfrm>
            <a:off x="6763937" y="5563545"/>
            <a:ext cx="3057360" cy="1227210"/>
            <a:chOff x="235011" y="5578393"/>
            <a:chExt cx="3057360" cy="1227210"/>
          </a:xfrm>
        </p:grpSpPr>
        <p:grpSp>
          <p:nvGrpSpPr>
            <p:cNvPr id="35" name="Google Shape;98;p1">
              <a:extLst>
                <a:ext uri="{FF2B5EF4-FFF2-40B4-BE49-F238E27FC236}">
                  <a16:creationId xmlns:a16="http://schemas.microsoft.com/office/drawing/2014/main" id="{F0EDE0BE-09FF-42AD-B247-730132DBA73C}"/>
                </a:ext>
              </a:extLst>
            </p:cNvPr>
            <p:cNvGrpSpPr/>
            <p:nvPr/>
          </p:nvGrpSpPr>
          <p:grpSpPr>
            <a:xfrm>
              <a:off x="348878" y="5578393"/>
              <a:ext cx="2820276" cy="967193"/>
              <a:chOff x="420304" y="5584560"/>
              <a:chExt cx="2820276" cy="967193"/>
            </a:xfrm>
          </p:grpSpPr>
          <p:grpSp>
            <p:nvGrpSpPr>
              <p:cNvPr id="40" name="Google Shape;99;p1">
                <a:extLst>
                  <a:ext uri="{FF2B5EF4-FFF2-40B4-BE49-F238E27FC236}">
                    <a16:creationId xmlns:a16="http://schemas.microsoft.com/office/drawing/2014/main" id="{2F607AC5-2438-4FF8-B02F-E56555C1CAB8}"/>
                  </a:ext>
                </a:extLst>
              </p:cNvPr>
              <p:cNvGrpSpPr/>
              <p:nvPr/>
            </p:nvGrpSpPr>
            <p:grpSpPr>
              <a:xfrm>
                <a:off x="1097108" y="5910484"/>
                <a:ext cx="1240472" cy="641269"/>
                <a:chOff x="1109808" y="5910484"/>
                <a:chExt cx="1240472" cy="641269"/>
              </a:xfrm>
            </p:grpSpPr>
            <p:pic>
              <p:nvPicPr>
                <p:cNvPr id="43" name="Google Shape;100;p1">
                  <a:extLst>
                    <a:ext uri="{FF2B5EF4-FFF2-40B4-BE49-F238E27FC236}">
                      <a16:creationId xmlns:a16="http://schemas.microsoft.com/office/drawing/2014/main" id="{96131AC9-D6CC-4081-8451-3F572220BF02}"/>
                    </a:ext>
                  </a:extLst>
                </p:cNvPr>
                <p:cNvPicPr preferRelativeResize="0"/>
                <p:nvPr/>
              </p:nvPicPr>
              <p:blipFill rotWithShape="1">
                <a:blip r:embed="rId9">
                  <a:alphaModFix/>
                </a:blip>
                <a:srcRect b="21559"/>
                <a:stretch/>
              </p:blipFill>
              <p:spPr>
                <a:xfrm>
                  <a:off x="1109808" y="5910484"/>
                  <a:ext cx="563385" cy="641269"/>
                </a:xfrm>
                <a:prstGeom prst="rect">
                  <a:avLst/>
                </a:prstGeom>
                <a:noFill/>
                <a:ln>
                  <a:noFill/>
                </a:ln>
              </p:spPr>
            </p:pic>
            <p:pic>
              <p:nvPicPr>
                <p:cNvPr id="44" name="Google Shape;101;p1">
                  <a:extLst>
                    <a:ext uri="{FF2B5EF4-FFF2-40B4-BE49-F238E27FC236}">
                      <a16:creationId xmlns:a16="http://schemas.microsoft.com/office/drawing/2014/main" id="{D8287659-723C-4A7C-B649-AF186A7965F7}"/>
                    </a:ext>
                  </a:extLst>
                </p:cNvPr>
                <p:cNvPicPr preferRelativeResize="0"/>
                <p:nvPr/>
              </p:nvPicPr>
              <p:blipFill rotWithShape="1">
                <a:blip r:embed="rId10">
                  <a:alphaModFix/>
                </a:blip>
                <a:srcRect b="21719"/>
                <a:stretch/>
              </p:blipFill>
              <p:spPr>
                <a:xfrm>
                  <a:off x="1769132" y="5910484"/>
                  <a:ext cx="581148" cy="641269"/>
                </a:xfrm>
                <a:prstGeom prst="rect">
                  <a:avLst/>
                </a:prstGeom>
                <a:noFill/>
                <a:ln>
                  <a:noFill/>
                </a:ln>
              </p:spPr>
            </p:pic>
          </p:grpSp>
          <p:pic>
            <p:nvPicPr>
              <p:cNvPr id="41" name="Google Shape;102;p1">
                <a:extLst>
                  <a:ext uri="{FF2B5EF4-FFF2-40B4-BE49-F238E27FC236}">
                    <a16:creationId xmlns:a16="http://schemas.microsoft.com/office/drawing/2014/main" id="{8E4066B5-6C9F-4F85-89D0-FC0E5B172451}"/>
                  </a:ext>
                </a:extLst>
              </p:cNvPr>
              <p:cNvPicPr preferRelativeResize="0"/>
              <p:nvPr/>
            </p:nvPicPr>
            <p:blipFill rotWithShape="1">
              <a:blip r:embed="rId11">
                <a:alphaModFix/>
              </a:blip>
              <a:srcRect b="21156"/>
              <a:stretch/>
            </p:blipFill>
            <p:spPr>
              <a:xfrm>
                <a:off x="420304" y="5907187"/>
                <a:ext cx="580865" cy="644566"/>
              </a:xfrm>
              <a:prstGeom prst="rect">
                <a:avLst/>
              </a:prstGeom>
              <a:noFill/>
              <a:ln>
                <a:noFill/>
              </a:ln>
            </p:spPr>
          </p:pic>
          <p:pic>
            <p:nvPicPr>
              <p:cNvPr id="42" name="Google Shape;103;p1">
                <a:extLst>
                  <a:ext uri="{FF2B5EF4-FFF2-40B4-BE49-F238E27FC236}">
                    <a16:creationId xmlns:a16="http://schemas.microsoft.com/office/drawing/2014/main" id="{08C1544C-8C14-4F59-BE11-5B382013334B}"/>
                  </a:ext>
                </a:extLst>
              </p:cNvPr>
              <p:cNvPicPr preferRelativeResize="0"/>
              <p:nvPr/>
            </p:nvPicPr>
            <p:blipFill rotWithShape="1">
              <a:blip r:embed="rId12">
                <a:alphaModFix/>
              </a:blip>
              <a:srcRect t="1" b="24219"/>
              <a:stretch/>
            </p:blipFill>
            <p:spPr>
              <a:xfrm>
                <a:off x="2464786" y="5584560"/>
                <a:ext cx="775794" cy="894831"/>
              </a:xfrm>
              <a:prstGeom prst="rect">
                <a:avLst/>
              </a:prstGeom>
              <a:noFill/>
              <a:ln>
                <a:noFill/>
              </a:ln>
            </p:spPr>
          </p:pic>
        </p:grpSp>
        <p:sp>
          <p:nvSpPr>
            <p:cNvPr id="36" name="직사각형 21">
              <a:extLst>
                <a:ext uri="{FF2B5EF4-FFF2-40B4-BE49-F238E27FC236}">
                  <a16:creationId xmlns:a16="http://schemas.microsoft.com/office/drawing/2014/main" id="{9B536035-738D-4478-841A-F9BC22E1E6B3}"/>
                </a:ext>
              </a:extLst>
            </p:cNvPr>
            <p:cNvSpPr/>
            <p:nvPr/>
          </p:nvSpPr>
          <p:spPr>
            <a:xfrm>
              <a:off x="235011" y="6517710"/>
              <a:ext cx="78899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Nogiron</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7" name="직사각형 21">
              <a:extLst>
                <a:ext uri="{FF2B5EF4-FFF2-40B4-BE49-F238E27FC236}">
                  <a16:creationId xmlns:a16="http://schemas.microsoft.com/office/drawing/2014/main" id="{7A083663-BCCE-43C9-B16D-C82A2B7BF13A}"/>
                </a:ext>
              </a:extLst>
            </p:cNvPr>
            <p:cNvSpPr/>
            <p:nvPr/>
          </p:nvSpPr>
          <p:spPr>
            <a:xfrm>
              <a:off x="1057916" y="6516586"/>
              <a:ext cx="51167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Ayol</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8" name="직사각형 21">
              <a:extLst>
                <a:ext uri="{FF2B5EF4-FFF2-40B4-BE49-F238E27FC236}">
                  <a16:creationId xmlns:a16="http://schemas.microsoft.com/office/drawing/2014/main" id="{7742A714-6F33-498A-835D-BFB0F0A01C3B}"/>
                </a:ext>
              </a:extLst>
            </p:cNvPr>
            <p:cNvSpPr/>
            <p:nvPr/>
          </p:nvSpPr>
          <p:spPr>
            <a:xfrm>
              <a:off x="1696991" y="6516585"/>
              <a:ext cx="569387"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Katta</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9" name="직사각형 21">
              <a:extLst>
                <a:ext uri="{FF2B5EF4-FFF2-40B4-BE49-F238E27FC236}">
                  <a16:creationId xmlns:a16="http://schemas.microsoft.com/office/drawing/2014/main" id="{7D88A67B-C878-4BDB-BE5E-5183BB657896}"/>
                </a:ext>
              </a:extLst>
            </p:cNvPr>
            <p:cNvSpPr/>
            <p:nvPr/>
          </p:nvSpPr>
          <p:spPr>
            <a:xfrm>
              <a:off x="2304601" y="6497826"/>
              <a:ext cx="987770" cy="307777"/>
            </a:xfrm>
            <a:prstGeom prst="rect">
              <a:avLst/>
            </a:prstGeom>
            <a:noFill/>
          </p:spPr>
          <p:txBody>
            <a:bodyPr wrap="none" lIns="91440" tIns="45720" rIns="91440" bIns="45720">
              <a:spAutoFit/>
            </a:bodyPr>
            <a:lstStyle/>
            <a:p>
              <a:pPr algn="ctr"/>
              <a:r>
                <a:rPr lang="uz-Latn-UZ" altLang="ko-KR" b="1" dirty="0">
                  <a:solidFill>
                    <a:schemeClr val="accent5">
                      <a:lumMod val="75000"/>
                    </a:schemeClr>
                  </a:solidFill>
                  <a:latin typeface="맑은 고딕" panose="020B0503020000020004" pitchFamily="50" charset="-127"/>
                  <a:ea typeface="맑은 고딕" panose="020B0503020000020004" pitchFamily="50" charset="-127"/>
                </a:rPr>
                <a:t>Chet ellik</a:t>
              </a:r>
              <a:endParaRPr lang="en-US" altLang="ko-KR" b="1" cap="none" spc="0" dirty="0">
                <a:ln w="0"/>
                <a:solidFill>
                  <a:schemeClr val="accent5">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grpSp>
      <p:sp>
        <p:nvSpPr>
          <p:cNvPr id="45" name="직사각형 1">
            <a:extLst>
              <a:ext uri="{FF2B5EF4-FFF2-40B4-BE49-F238E27FC236}">
                <a16:creationId xmlns:a16="http://schemas.microsoft.com/office/drawing/2014/main" id="{F77952FE-43E8-44CF-ADF8-DFC110788A72}"/>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6" name="그림 12">
            <a:extLst>
              <a:ext uri="{FF2B5EF4-FFF2-40B4-BE49-F238E27FC236}">
                <a16:creationId xmlns:a16="http://schemas.microsoft.com/office/drawing/2014/main" id="{E1251CFF-EBE3-40B5-9BC8-47FBFA7E803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0253" t="25787" r="34816" b="25283"/>
          <a:stretch/>
        </p:blipFill>
        <p:spPr>
          <a:xfrm>
            <a:off x="8331076" y="695004"/>
            <a:ext cx="1075271" cy="540855"/>
          </a:xfrm>
          <a:prstGeom prst="rect">
            <a:avLst/>
          </a:prstGeom>
        </p:spPr>
      </p:pic>
      <p:pic>
        <p:nvPicPr>
          <p:cNvPr id="47" name="그림 46">
            <a:extLst>
              <a:ext uri="{FF2B5EF4-FFF2-40B4-BE49-F238E27FC236}">
                <a16:creationId xmlns:a16="http://schemas.microsoft.com/office/drawing/2014/main" id="{411AFC8E-FE69-4FC5-AB0C-F2B64D142A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9671" y="695004"/>
            <a:ext cx="1427928" cy="562106"/>
          </a:xfrm>
          <a:prstGeom prst="rect">
            <a:avLst/>
          </a:prstGeom>
        </p:spPr>
      </p:pic>
      <p:sp>
        <p:nvSpPr>
          <p:cNvPr id="2" name="직사각형 1">
            <a:extLst>
              <a:ext uri="{FF2B5EF4-FFF2-40B4-BE49-F238E27FC236}">
                <a16:creationId xmlns:a16="http://schemas.microsoft.com/office/drawing/2014/main" id="{64CBC59A-D68F-43F2-BA8E-6B693F31C288}"/>
              </a:ext>
            </a:extLst>
          </p:cNvPr>
          <p:cNvSpPr/>
          <p:nvPr/>
        </p:nvSpPr>
        <p:spPr>
          <a:xfrm>
            <a:off x="2752038" y="1288811"/>
            <a:ext cx="4406398" cy="404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err="1">
                <a:solidFill>
                  <a:schemeClr val="bg1"/>
                </a:solidFill>
                <a:latin typeface="Calibri"/>
                <a:ea typeface="Calibri"/>
                <a:cs typeface="Calibri"/>
                <a:sym typeface="Calibri"/>
              </a:rPr>
              <a:t>Avtomatik</a:t>
            </a:r>
            <a:r>
              <a:rPr lang="en-US" altLang="ko-KR" sz="2000" b="1" dirty="0">
                <a:solidFill>
                  <a:schemeClr val="bg1"/>
                </a:solidFill>
                <a:latin typeface="Calibri"/>
                <a:ea typeface="Calibri"/>
                <a:cs typeface="Calibri"/>
                <a:sym typeface="Calibri"/>
              </a:rPr>
              <a:t> </a:t>
            </a:r>
            <a:r>
              <a:rPr lang="en-US" altLang="ko-KR" sz="2000" b="1" dirty="0" err="1">
                <a:solidFill>
                  <a:schemeClr val="bg1"/>
                </a:solidFill>
                <a:latin typeface="Calibri"/>
                <a:ea typeface="Calibri"/>
                <a:cs typeface="Calibri"/>
                <a:sym typeface="Calibri"/>
              </a:rPr>
              <a:t>olov</a:t>
            </a:r>
            <a:r>
              <a:rPr lang="en-US" altLang="ko-KR" sz="2000" b="1" dirty="0">
                <a:solidFill>
                  <a:schemeClr val="bg1"/>
                </a:solidFill>
                <a:latin typeface="Calibri"/>
                <a:ea typeface="Calibri"/>
                <a:cs typeface="Calibri"/>
                <a:sym typeface="Calibri"/>
              </a:rPr>
              <a:t> </a:t>
            </a:r>
            <a:r>
              <a:rPr lang="en-US" altLang="ko-KR" sz="2000" b="1" dirty="0" err="1">
                <a:solidFill>
                  <a:schemeClr val="bg1"/>
                </a:solidFill>
                <a:latin typeface="Calibri"/>
                <a:ea typeface="Calibri"/>
                <a:cs typeface="Calibri"/>
                <a:sym typeface="Calibri"/>
              </a:rPr>
              <a:t>detektorlarining</a:t>
            </a:r>
            <a:r>
              <a:rPr lang="en-US" altLang="ko-KR" sz="2000" b="1" dirty="0">
                <a:solidFill>
                  <a:schemeClr val="bg1"/>
                </a:solidFill>
                <a:latin typeface="Calibri"/>
                <a:ea typeface="Calibri"/>
                <a:cs typeface="Calibri"/>
                <a:sym typeface="Calibri"/>
              </a:rPr>
              <a:t> </a:t>
            </a:r>
            <a:r>
              <a:rPr lang="en-US" altLang="ko-KR" sz="2000" b="1" dirty="0" err="1">
                <a:solidFill>
                  <a:schemeClr val="bg1"/>
                </a:solidFill>
                <a:latin typeface="Calibri"/>
                <a:ea typeface="Calibri"/>
                <a:cs typeface="Calibri"/>
                <a:sym typeface="Calibri"/>
              </a:rPr>
              <a:t>turlari</a:t>
            </a:r>
            <a:endParaRPr lang="en-US" altLang="ko-KR" sz="2000" dirty="0">
              <a:solidFill>
                <a:schemeClr val="bg1"/>
              </a:solidFill>
            </a:endParaRPr>
          </a:p>
        </p:txBody>
      </p:sp>
      <p:sp>
        <p:nvSpPr>
          <p:cNvPr id="48" name="다이아몬드 27">
            <a:extLst>
              <a:ext uri="{FF2B5EF4-FFF2-40B4-BE49-F238E27FC236}">
                <a16:creationId xmlns:a16="http://schemas.microsoft.com/office/drawing/2014/main" id="{8DC9DDB5-00D8-453F-91AD-5A06278870BF}"/>
              </a:ext>
            </a:extLst>
          </p:cNvPr>
          <p:cNvSpPr/>
          <p:nvPr/>
        </p:nvSpPr>
        <p:spPr>
          <a:xfrm>
            <a:off x="1095224" y="4310688"/>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49" name="다이아몬드 27">
            <a:extLst>
              <a:ext uri="{FF2B5EF4-FFF2-40B4-BE49-F238E27FC236}">
                <a16:creationId xmlns:a16="http://schemas.microsoft.com/office/drawing/2014/main" id="{3800465B-724C-45F7-9449-8B993BB8E3C8}"/>
              </a:ext>
            </a:extLst>
          </p:cNvPr>
          <p:cNvSpPr/>
          <p:nvPr/>
        </p:nvSpPr>
        <p:spPr>
          <a:xfrm>
            <a:off x="4158480" y="4334628"/>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50" name="다이아몬드 27">
            <a:extLst>
              <a:ext uri="{FF2B5EF4-FFF2-40B4-BE49-F238E27FC236}">
                <a16:creationId xmlns:a16="http://schemas.microsoft.com/office/drawing/2014/main" id="{2914707B-2A3A-42C2-8768-9BA98FC37B32}"/>
              </a:ext>
            </a:extLst>
          </p:cNvPr>
          <p:cNvSpPr/>
          <p:nvPr/>
        </p:nvSpPr>
        <p:spPr>
          <a:xfrm>
            <a:off x="6939128" y="4330577"/>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cSld>
  <p:clrMapOvr>
    <a:masterClrMapping/>
  </p:clrMapOvr>
  <p:transition spd="med">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9"/>
          <p:cNvPicPr preferRelativeResize="0"/>
          <p:nvPr/>
        </p:nvPicPr>
        <p:blipFill rotWithShape="1">
          <a:blip r:embed="rId3">
            <a:alphaModFix/>
          </a:blip>
          <a:srcRect/>
          <a:stretch/>
        </p:blipFill>
        <p:spPr>
          <a:xfrm>
            <a:off x="1229" y="-1"/>
            <a:ext cx="9897192" cy="6875463"/>
          </a:xfrm>
          <a:prstGeom prst="rect">
            <a:avLst/>
          </a:prstGeom>
          <a:noFill/>
          <a:ln>
            <a:noFill/>
          </a:ln>
        </p:spPr>
      </p:pic>
      <p:sp>
        <p:nvSpPr>
          <p:cNvPr id="213" name="Google Shape;213;p19"/>
          <p:cNvSpPr/>
          <p:nvPr/>
        </p:nvSpPr>
        <p:spPr>
          <a:xfrm>
            <a:off x="4540325" y="2499828"/>
            <a:ext cx="5138100" cy="1417800"/>
          </a:xfrm>
          <a:prstGeom prst="rect">
            <a:avLst/>
          </a:prstGeom>
          <a:noFill/>
          <a:ln>
            <a:noFill/>
          </a:ln>
        </p:spPr>
        <p:txBody>
          <a:bodyPr spcFirstLastPara="1" wrap="square" lIns="91425" tIns="45700" rIns="91425" bIns="45700" anchor="t" anchorCtr="0">
            <a:noAutofit/>
          </a:bodyPr>
          <a:lstStyle/>
          <a:p>
            <a:pPr lvl="0" algn="ctr">
              <a:lnSpc>
                <a:spcPct val="150000"/>
              </a:lnSpc>
            </a:pPr>
            <a:r>
              <a:rPr lang="en-US" altLang="ko-KR" sz="2000" b="1" dirty="0" err="1">
                <a:solidFill>
                  <a:schemeClr val="dk1"/>
                </a:solidFill>
                <a:latin typeface="Calibri"/>
                <a:ea typeface="Calibri"/>
                <a:cs typeface="Calibri"/>
                <a:sym typeface="Calibri"/>
              </a:rPr>
              <a:t>Favqulodda</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vaziyat</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zonalari</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chiroqlari</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favqulodda</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chiqish</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joylari</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favqulodda</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zinapoyalar</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favqulodda</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chiqish</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stullari</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va</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boshqalar</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kabi</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turli</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xil</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ogohlantirish</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chiroqlari</a:t>
            </a:r>
            <a:r>
              <a:rPr lang="en-US" altLang="ko-KR" sz="2000" b="1" dirty="0">
                <a:solidFill>
                  <a:schemeClr val="dk1"/>
                </a:solidFill>
                <a:latin typeface="Calibri"/>
                <a:ea typeface="Calibri"/>
                <a:cs typeface="Calibri"/>
                <a:sym typeface="Calibri"/>
              </a:rPr>
              <a:t> </a:t>
            </a:r>
            <a:r>
              <a:rPr lang="en-US" altLang="ko-KR" sz="2000" b="1" dirty="0" err="1">
                <a:solidFill>
                  <a:schemeClr val="dk1"/>
                </a:solidFill>
                <a:latin typeface="Calibri"/>
                <a:ea typeface="Calibri"/>
                <a:cs typeface="Calibri"/>
                <a:sym typeface="Calibri"/>
              </a:rPr>
              <a:t>mavjud</a:t>
            </a:r>
            <a:r>
              <a:rPr lang="en-US" altLang="ko-KR" sz="2000" b="1" dirty="0">
                <a:solidFill>
                  <a:schemeClr val="dk1"/>
                </a:solidFill>
                <a:latin typeface="Calibri"/>
                <a:ea typeface="Calibri"/>
                <a:cs typeface="Calibri"/>
                <a:sym typeface="Calibri"/>
              </a:rPr>
              <a:t>.</a:t>
            </a:r>
            <a:endParaRPr sz="2000" b="1" i="0" u="none" strike="noStrike" cap="none" dirty="0">
              <a:solidFill>
                <a:schemeClr val="dk1"/>
              </a:solidFill>
              <a:latin typeface="Calibri"/>
              <a:ea typeface="Calibri"/>
              <a:cs typeface="Calibri"/>
              <a:sym typeface="Calibri"/>
            </a:endParaRPr>
          </a:p>
        </p:txBody>
      </p:sp>
      <p:sp>
        <p:nvSpPr>
          <p:cNvPr id="220" name="Google Shape;220;p19"/>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ko-KR"/>
              <a:t>5</a:t>
            </a:r>
            <a:endParaRPr/>
          </a:p>
        </p:txBody>
      </p:sp>
      <p:pic>
        <p:nvPicPr>
          <p:cNvPr id="221" name="Google Shape;221;p19"/>
          <p:cNvPicPr preferRelativeResize="0"/>
          <p:nvPr/>
        </p:nvPicPr>
        <p:blipFill rotWithShape="1">
          <a:blip r:embed="rId4">
            <a:alphaModFix/>
          </a:blip>
          <a:srcRect/>
          <a:stretch/>
        </p:blipFill>
        <p:spPr>
          <a:xfrm>
            <a:off x="1324889" y="1683134"/>
            <a:ext cx="2763139" cy="1846734"/>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pic>
        <p:nvPicPr>
          <p:cNvPr id="222" name="Google Shape;222;p19"/>
          <p:cNvPicPr preferRelativeResize="0"/>
          <p:nvPr/>
        </p:nvPicPr>
        <p:blipFill rotWithShape="1">
          <a:blip r:embed="rId5">
            <a:alphaModFix/>
          </a:blip>
          <a:srcRect/>
          <a:stretch/>
        </p:blipFill>
        <p:spPr>
          <a:xfrm>
            <a:off x="1244045" y="3938040"/>
            <a:ext cx="2853861" cy="2172748"/>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
        <p:nvSpPr>
          <p:cNvPr id="15" name="직사각형 1">
            <a:extLst>
              <a:ext uri="{FF2B5EF4-FFF2-40B4-BE49-F238E27FC236}">
                <a16:creationId xmlns:a16="http://schemas.microsoft.com/office/drawing/2014/main" id="{DB1F8F5D-51F7-402E-83B6-E3887D7F26D6}"/>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6" name="그림 12">
            <a:extLst>
              <a:ext uri="{FF2B5EF4-FFF2-40B4-BE49-F238E27FC236}">
                <a16:creationId xmlns:a16="http://schemas.microsoft.com/office/drawing/2014/main" id="{F08F03BF-84F9-4868-92C9-645552AF71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7" name="그림 16">
            <a:extLst>
              <a:ext uri="{FF2B5EF4-FFF2-40B4-BE49-F238E27FC236}">
                <a16:creationId xmlns:a16="http://schemas.microsoft.com/office/drawing/2014/main" id="{813F64E4-4FC1-4ED1-ACEA-D51C21F3DC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18" name="Google Shape;141;p16">
            <a:extLst>
              <a:ext uri="{FF2B5EF4-FFF2-40B4-BE49-F238E27FC236}">
                <a16:creationId xmlns:a16="http://schemas.microsoft.com/office/drawing/2014/main" id="{629F7A25-AF04-4885-B817-8B1B23966722}"/>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grpSp>
        <p:nvGrpSpPr>
          <p:cNvPr id="23" name="Group 31">
            <a:extLst>
              <a:ext uri="{FF2B5EF4-FFF2-40B4-BE49-F238E27FC236}">
                <a16:creationId xmlns:a16="http://schemas.microsoft.com/office/drawing/2014/main" id="{F041BA85-7AAD-452D-8A51-302B72AF1D40}"/>
              </a:ext>
            </a:extLst>
          </p:cNvPr>
          <p:cNvGrpSpPr/>
          <p:nvPr/>
        </p:nvGrpSpPr>
        <p:grpSpPr>
          <a:xfrm>
            <a:off x="6763937" y="5563545"/>
            <a:ext cx="3057360" cy="1227210"/>
            <a:chOff x="235011" y="5578393"/>
            <a:chExt cx="3057360" cy="1227210"/>
          </a:xfrm>
        </p:grpSpPr>
        <p:grpSp>
          <p:nvGrpSpPr>
            <p:cNvPr id="24" name="Google Shape;98;p1">
              <a:extLst>
                <a:ext uri="{FF2B5EF4-FFF2-40B4-BE49-F238E27FC236}">
                  <a16:creationId xmlns:a16="http://schemas.microsoft.com/office/drawing/2014/main" id="{0B6DFC7B-8D26-4DB0-9FB1-937F0EC3B596}"/>
                </a:ext>
              </a:extLst>
            </p:cNvPr>
            <p:cNvGrpSpPr/>
            <p:nvPr/>
          </p:nvGrpSpPr>
          <p:grpSpPr>
            <a:xfrm>
              <a:off x="348878" y="5578393"/>
              <a:ext cx="2820276" cy="967193"/>
              <a:chOff x="420304" y="5584560"/>
              <a:chExt cx="2820276" cy="967193"/>
            </a:xfrm>
          </p:grpSpPr>
          <p:grpSp>
            <p:nvGrpSpPr>
              <p:cNvPr id="29" name="Google Shape;99;p1">
                <a:extLst>
                  <a:ext uri="{FF2B5EF4-FFF2-40B4-BE49-F238E27FC236}">
                    <a16:creationId xmlns:a16="http://schemas.microsoft.com/office/drawing/2014/main" id="{1B028205-A26F-4198-A481-4BA6B7A08DA7}"/>
                  </a:ext>
                </a:extLst>
              </p:cNvPr>
              <p:cNvGrpSpPr/>
              <p:nvPr/>
            </p:nvGrpSpPr>
            <p:grpSpPr>
              <a:xfrm>
                <a:off x="1097108" y="5910484"/>
                <a:ext cx="1240472" cy="641269"/>
                <a:chOff x="1109808" y="5910484"/>
                <a:chExt cx="1240472" cy="641269"/>
              </a:xfrm>
            </p:grpSpPr>
            <p:pic>
              <p:nvPicPr>
                <p:cNvPr id="32" name="Google Shape;100;p1">
                  <a:extLst>
                    <a:ext uri="{FF2B5EF4-FFF2-40B4-BE49-F238E27FC236}">
                      <a16:creationId xmlns:a16="http://schemas.microsoft.com/office/drawing/2014/main" id="{5DBA6EBA-6DCD-4ACD-BDB8-C97A4F1231A0}"/>
                    </a:ext>
                  </a:extLst>
                </p:cNvPr>
                <p:cNvPicPr preferRelativeResize="0"/>
                <p:nvPr/>
              </p:nvPicPr>
              <p:blipFill rotWithShape="1">
                <a:blip r:embed="rId8">
                  <a:alphaModFix/>
                </a:blip>
                <a:srcRect b="21559"/>
                <a:stretch/>
              </p:blipFill>
              <p:spPr>
                <a:xfrm>
                  <a:off x="1109808" y="5910484"/>
                  <a:ext cx="563385" cy="641269"/>
                </a:xfrm>
                <a:prstGeom prst="rect">
                  <a:avLst/>
                </a:prstGeom>
                <a:noFill/>
                <a:ln>
                  <a:noFill/>
                </a:ln>
              </p:spPr>
            </p:pic>
            <p:pic>
              <p:nvPicPr>
                <p:cNvPr id="33" name="Google Shape;101;p1">
                  <a:extLst>
                    <a:ext uri="{FF2B5EF4-FFF2-40B4-BE49-F238E27FC236}">
                      <a16:creationId xmlns:a16="http://schemas.microsoft.com/office/drawing/2014/main" id="{71274813-E228-41A5-ADC9-3F061ABDC3C1}"/>
                    </a:ext>
                  </a:extLst>
                </p:cNvPr>
                <p:cNvPicPr preferRelativeResize="0"/>
                <p:nvPr/>
              </p:nvPicPr>
              <p:blipFill rotWithShape="1">
                <a:blip r:embed="rId9">
                  <a:alphaModFix/>
                </a:blip>
                <a:srcRect b="21719"/>
                <a:stretch/>
              </p:blipFill>
              <p:spPr>
                <a:xfrm>
                  <a:off x="1769132" y="5910484"/>
                  <a:ext cx="581148" cy="641269"/>
                </a:xfrm>
                <a:prstGeom prst="rect">
                  <a:avLst/>
                </a:prstGeom>
                <a:noFill/>
                <a:ln>
                  <a:noFill/>
                </a:ln>
              </p:spPr>
            </p:pic>
          </p:grpSp>
          <p:pic>
            <p:nvPicPr>
              <p:cNvPr id="30" name="Google Shape;102;p1">
                <a:extLst>
                  <a:ext uri="{FF2B5EF4-FFF2-40B4-BE49-F238E27FC236}">
                    <a16:creationId xmlns:a16="http://schemas.microsoft.com/office/drawing/2014/main" id="{701634B1-2D5D-425D-9D6B-21373396EE84}"/>
                  </a:ext>
                </a:extLst>
              </p:cNvPr>
              <p:cNvPicPr preferRelativeResize="0"/>
              <p:nvPr/>
            </p:nvPicPr>
            <p:blipFill rotWithShape="1">
              <a:blip r:embed="rId10">
                <a:alphaModFix/>
              </a:blip>
              <a:srcRect b="21156"/>
              <a:stretch/>
            </p:blipFill>
            <p:spPr>
              <a:xfrm>
                <a:off x="420304" y="5907187"/>
                <a:ext cx="580865" cy="644566"/>
              </a:xfrm>
              <a:prstGeom prst="rect">
                <a:avLst/>
              </a:prstGeom>
              <a:noFill/>
              <a:ln>
                <a:noFill/>
              </a:ln>
            </p:spPr>
          </p:pic>
          <p:pic>
            <p:nvPicPr>
              <p:cNvPr id="31" name="Google Shape;103;p1">
                <a:extLst>
                  <a:ext uri="{FF2B5EF4-FFF2-40B4-BE49-F238E27FC236}">
                    <a16:creationId xmlns:a16="http://schemas.microsoft.com/office/drawing/2014/main" id="{3510E84B-5D6B-449F-A886-1CB1BC37ADA5}"/>
                  </a:ext>
                </a:extLst>
              </p:cNvPr>
              <p:cNvPicPr preferRelativeResize="0"/>
              <p:nvPr/>
            </p:nvPicPr>
            <p:blipFill rotWithShape="1">
              <a:blip r:embed="rId11">
                <a:alphaModFix/>
              </a:blip>
              <a:srcRect t="1" b="24219"/>
              <a:stretch/>
            </p:blipFill>
            <p:spPr>
              <a:xfrm>
                <a:off x="2464786" y="5584560"/>
                <a:ext cx="775794" cy="894831"/>
              </a:xfrm>
              <a:prstGeom prst="rect">
                <a:avLst/>
              </a:prstGeom>
              <a:noFill/>
              <a:ln>
                <a:noFill/>
              </a:ln>
            </p:spPr>
          </p:pic>
        </p:grpSp>
        <p:sp>
          <p:nvSpPr>
            <p:cNvPr id="25" name="직사각형 21">
              <a:extLst>
                <a:ext uri="{FF2B5EF4-FFF2-40B4-BE49-F238E27FC236}">
                  <a16:creationId xmlns:a16="http://schemas.microsoft.com/office/drawing/2014/main" id="{123B3DDD-13E4-4A2D-A812-2151FE273D27}"/>
                </a:ext>
              </a:extLst>
            </p:cNvPr>
            <p:cNvSpPr/>
            <p:nvPr/>
          </p:nvSpPr>
          <p:spPr>
            <a:xfrm>
              <a:off x="235011" y="6517710"/>
              <a:ext cx="78899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Nogiron</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26" name="직사각형 21">
              <a:extLst>
                <a:ext uri="{FF2B5EF4-FFF2-40B4-BE49-F238E27FC236}">
                  <a16:creationId xmlns:a16="http://schemas.microsoft.com/office/drawing/2014/main" id="{F32E682E-92D4-4252-9AB1-2860EAEB64C8}"/>
                </a:ext>
              </a:extLst>
            </p:cNvPr>
            <p:cNvSpPr/>
            <p:nvPr/>
          </p:nvSpPr>
          <p:spPr>
            <a:xfrm>
              <a:off x="1057916" y="6516586"/>
              <a:ext cx="51167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Ayol</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27" name="직사각형 21">
              <a:extLst>
                <a:ext uri="{FF2B5EF4-FFF2-40B4-BE49-F238E27FC236}">
                  <a16:creationId xmlns:a16="http://schemas.microsoft.com/office/drawing/2014/main" id="{4E8D9272-025B-47C9-865E-84742DE6EF14}"/>
                </a:ext>
              </a:extLst>
            </p:cNvPr>
            <p:cNvSpPr/>
            <p:nvPr/>
          </p:nvSpPr>
          <p:spPr>
            <a:xfrm>
              <a:off x="1696991" y="6516585"/>
              <a:ext cx="569387"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Katta</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28" name="직사각형 21">
              <a:extLst>
                <a:ext uri="{FF2B5EF4-FFF2-40B4-BE49-F238E27FC236}">
                  <a16:creationId xmlns:a16="http://schemas.microsoft.com/office/drawing/2014/main" id="{43CE31E3-7C59-4258-85E5-0ECD9BCFB630}"/>
                </a:ext>
              </a:extLst>
            </p:cNvPr>
            <p:cNvSpPr/>
            <p:nvPr/>
          </p:nvSpPr>
          <p:spPr>
            <a:xfrm>
              <a:off x="2304601" y="6497826"/>
              <a:ext cx="987770" cy="307777"/>
            </a:xfrm>
            <a:prstGeom prst="rect">
              <a:avLst/>
            </a:prstGeom>
            <a:noFill/>
          </p:spPr>
          <p:txBody>
            <a:bodyPr wrap="none" lIns="91440" tIns="45720" rIns="91440" bIns="45720">
              <a:spAutoFit/>
            </a:bodyPr>
            <a:lstStyle/>
            <a:p>
              <a:pPr algn="ctr"/>
              <a:r>
                <a:rPr lang="uz-Latn-UZ" altLang="ko-KR" b="1" dirty="0">
                  <a:solidFill>
                    <a:schemeClr val="accent5">
                      <a:lumMod val="75000"/>
                    </a:schemeClr>
                  </a:solidFill>
                  <a:latin typeface="맑은 고딕" panose="020B0503020000020004" pitchFamily="50" charset="-127"/>
                  <a:ea typeface="맑은 고딕" panose="020B0503020000020004" pitchFamily="50" charset="-127"/>
                </a:rPr>
                <a:t>Chet ellik</a:t>
              </a:r>
              <a:endParaRPr lang="en-US" altLang="ko-KR" b="1" cap="none" spc="0" dirty="0">
                <a:ln w="0"/>
                <a:solidFill>
                  <a:schemeClr val="accent5">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grpSp>
      <p:sp>
        <p:nvSpPr>
          <p:cNvPr id="34" name="직사각형 1">
            <a:extLst>
              <a:ext uri="{FF2B5EF4-FFF2-40B4-BE49-F238E27FC236}">
                <a16:creationId xmlns:a16="http://schemas.microsoft.com/office/drawing/2014/main" id="{F45CFB82-F17B-4E6D-B0B9-FF0DDE9FE35F}"/>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5" name="그림 12">
            <a:extLst>
              <a:ext uri="{FF2B5EF4-FFF2-40B4-BE49-F238E27FC236}">
                <a16:creationId xmlns:a16="http://schemas.microsoft.com/office/drawing/2014/main" id="{0CB30E56-9E8A-4F94-B4F8-B33213141DA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253" t="25787" r="34816" b="25283"/>
          <a:stretch/>
        </p:blipFill>
        <p:spPr>
          <a:xfrm>
            <a:off x="8331076" y="695004"/>
            <a:ext cx="1075271" cy="540855"/>
          </a:xfrm>
          <a:prstGeom prst="rect">
            <a:avLst/>
          </a:prstGeom>
        </p:spPr>
      </p:pic>
      <p:pic>
        <p:nvPicPr>
          <p:cNvPr id="36" name="그림 35">
            <a:extLst>
              <a:ext uri="{FF2B5EF4-FFF2-40B4-BE49-F238E27FC236}">
                <a16:creationId xmlns:a16="http://schemas.microsoft.com/office/drawing/2014/main" id="{9FBC76F1-46D8-4A1B-97D6-4A7A105756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9671" y="695004"/>
            <a:ext cx="1427928" cy="562106"/>
          </a:xfrm>
          <a:prstGeom prst="rect">
            <a:avLst/>
          </a:prstGeom>
        </p:spPr>
      </p:pic>
      <p:sp>
        <p:nvSpPr>
          <p:cNvPr id="37" name="다이아몬드 27">
            <a:extLst>
              <a:ext uri="{FF2B5EF4-FFF2-40B4-BE49-F238E27FC236}">
                <a16:creationId xmlns:a16="http://schemas.microsoft.com/office/drawing/2014/main" id="{5AFA8127-FB31-4D9D-AFD2-3C1CC5405539}"/>
              </a:ext>
            </a:extLst>
          </p:cNvPr>
          <p:cNvSpPr/>
          <p:nvPr/>
        </p:nvSpPr>
        <p:spPr>
          <a:xfrm>
            <a:off x="4665753" y="2722178"/>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8" name="Google Shape;211;p19">
            <a:extLst>
              <a:ext uri="{FF2B5EF4-FFF2-40B4-BE49-F238E27FC236}">
                <a16:creationId xmlns:a16="http://schemas.microsoft.com/office/drawing/2014/main" id="{C4DF03C0-8804-4AE7-BB68-BFF6C550F9B6}"/>
              </a:ext>
            </a:extLst>
          </p:cNvPr>
          <p:cNvSpPr/>
          <p:nvPr/>
        </p:nvSpPr>
        <p:spPr>
          <a:xfrm>
            <a:off x="323937" y="222644"/>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a:solidFill>
                  <a:schemeClr val="lt1"/>
                </a:solidFill>
                <a:latin typeface="Calibri"/>
                <a:ea typeface="Calibri"/>
                <a:cs typeface="Calibri"/>
                <a:sym typeface="Calibri"/>
              </a:rPr>
              <a:t>2</a:t>
            </a:r>
            <a:endParaRPr sz="2600" b="1" i="0" u="none" strike="noStrike" cap="none">
              <a:solidFill>
                <a:schemeClr val="lt1"/>
              </a:solidFill>
              <a:latin typeface="Calibri"/>
              <a:ea typeface="Calibri"/>
              <a:cs typeface="Calibri"/>
              <a:sym typeface="Calibri"/>
            </a:endParaRPr>
          </a:p>
        </p:txBody>
      </p:sp>
      <p:sp>
        <p:nvSpPr>
          <p:cNvPr id="39" name="Google Shape;212;p19">
            <a:extLst>
              <a:ext uri="{FF2B5EF4-FFF2-40B4-BE49-F238E27FC236}">
                <a16:creationId xmlns:a16="http://schemas.microsoft.com/office/drawing/2014/main" id="{EDC243DE-D512-487C-A367-68AB97F8EE1D}"/>
              </a:ext>
            </a:extLst>
          </p:cNvPr>
          <p:cNvSpPr/>
          <p:nvPr/>
        </p:nvSpPr>
        <p:spPr>
          <a:xfrm>
            <a:off x="921174" y="207038"/>
            <a:ext cx="6188201" cy="5232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tLang="ko-KR" sz="2800" b="1" dirty="0" err="1">
                <a:solidFill>
                  <a:schemeClr val="accent1">
                    <a:lumMod val="50000"/>
                  </a:schemeClr>
                </a:solidFill>
                <a:latin typeface="Calibri"/>
                <a:ea typeface="Calibri"/>
                <a:cs typeface="Calibri"/>
                <a:sym typeface="Calibri"/>
              </a:rPr>
              <a:t>indikator</a:t>
            </a:r>
            <a:r>
              <a:rPr lang="en-US" altLang="ko-KR" sz="2800" b="1" dirty="0">
                <a:solidFill>
                  <a:schemeClr val="accent1">
                    <a:lumMod val="50000"/>
                  </a:schemeClr>
                </a:solidFill>
                <a:latin typeface="Calibri"/>
                <a:ea typeface="Calibri"/>
                <a:cs typeface="Calibri"/>
                <a:sym typeface="Calibri"/>
              </a:rPr>
              <a:t> </a:t>
            </a:r>
            <a:r>
              <a:rPr lang="en-US" altLang="ko-KR" sz="2800" b="1" dirty="0" err="1">
                <a:solidFill>
                  <a:schemeClr val="accent1">
                    <a:lumMod val="50000"/>
                  </a:schemeClr>
                </a:solidFill>
                <a:latin typeface="Calibri"/>
                <a:ea typeface="Calibri"/>
                <a:cs typeface="Calibri"/>
                <a:sym typeface="Calibri"/>
              </a:rPr>
              <a:t>chiroqlari</a:t>
            </a:r>
            <a:endParaRPr lang="en-US" sz="2700" b="1" i="0" u="none" strike="noStrike" cap="none" dirty="0">
              <a:solidFill>
                <a:schemeClr val="accent1">
                  <a:lumMod val="50000"/>
                </a:schemeClr>
              </a:solidFill>
              <a:latin typeface="Malgun Gothic"/>
              <a:ea typeface="Malgun Gothic"/>
              <a:cs typeface="Malgun Gothic"/>
              <a:sym typeface="Malgun Gothic"/>
            </a:endParaRPr>
          </a:p>
        </p:txBody>
      </p:sp>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20"/>
          <p:cNvPicPr preferRelativeResize="0"/>
          <p:nvPr/>
        </p:nvPicPr>
        <p:blipFill rotWithShape="1">
          <a:blip r:embed="rId3">
            <a:alphaModFix/>
          </a:blip>
          <a:srcRect/>
          <a:stretch/>
        </p:blipFill>
        <p:spPr>
          <a:xfrm>
            <a:off x="1229" y="0"/>
            <a:ext cx="9897192" cy="6875463"/>
          </a:xfrm>
          <a:prstGeom prst="rect">
            <a:avLst/>
          </a:prstGeom>
          <a:noFill/>
          <a:ln>
            <a:noFill/>
          </a:ln>
        </p:spPr>
      </p:pic>
      <p:sp>
        <p:nvSpPr>
          <p:cNvPr id="230" name="Google Shape;230;p20"/>
          <p:cNvSpPr/>
          <p:nvPr/>
        </p:nvSpPr>
        <p:spPr>
          <a:xfrm>
            <a:off x="4834276" y="2108038"/>
            <a:ext cx="4974000" cy="1331400"/>
          </a:xfrm>
          <a:prstGeom prst="rect">
            <a:avLst/>
          </a:prstGeom>
          <a:noFill/>
          <a:ln>
            <a:noFill/>
          </a:ln>
        </p:spPr>
        <p:txBody>
          <a:bodyPr spcFirstLastPara="1" wrap="square" lIns="91425" tIns="45700" rIns="91425" bIns="45700" anchor="t" anchorCtr="0">
            <a:noAutofit/>
          </a:bodyPr>
          <a:lstStyle/>
          <a:p>
            <a:pPr lvl="0">
              <a:lnSpc>
                <a:spcPct val="150000"/>
              </a:lnSpc>
            </a:pPr>
            <a:r>
              <a:rPr lang="en-US" altLang="ko-KR" sz="2000" b="1" dirty="0" err="1">
                <a:solidFill>
                  <a:srgbClr val="002060"/>
                </a:solidFill>
                <a:latin typeface="Calibri"/>
                <a:ea typeface="Calibri"/>
                <a:cs typeface="Calibri"/>
                <a:sym typeface="Calibri"/>
              </a:rPr>
              <a:t>Chiqadigan</a:t>
            </a:r>
            <a:r>
              <a:rPr lang="en-US" altLang="ko-KR" sz="2000" b="1" dirty="0">
                <a:solidFill>
                  <a:srgbClr val="002060"/>
                </a:solidFill>
                <a:latin typeface="Calibri"/>
                <a:ea typeface="Calibri"/>
                <a:cs typeface="Calibri"/>
                <a:sym typeface="Calibri"/>
              </a:rPr>
              <a:t> </a:t>
            </a:r>
            <a:r>
              <a:rPr lang="en-US" altLang="ko-KR" sz="2000" b="1" dirty="0" err="1">
                <a:solidFill>
                  <a:srgbClr val="002060"/>
                </a:solidFill>
                <a:latin typeface="Calibri"/>
                <a:ea typeface="Calibri"/>
                <a:cs typeface="Calibri"/>
                <a:sym typeface="Calibri"/>
              </a:rPr>
              <a:t>eshik</a:t>
            </a:r>
            <a:r>
              <a:rPr lang="en-US" altLang="ko-KR" sz="2000" b="1" dirty="0">
                <a:solidFill>
                  <a:srgbClr val="002060"/>
                </a:solidFill>
                <a:latin typeface="Calibri"/>
                <a:ea typeface="Calibri"/>
                <a:cs typeface="Calibri"/>
                <a:sym typeface="Calibri"/>
              </a:rPr>
              <a:t> </a:t>
            </a:r>
            <a:r>
              <a:rPr lang="en-US" altLang="ko-KR" sz="2000" b="1" dirty="0" err="1">
                <a:solidFill>
                  <a:srgbClr val="002060"/>
                </a:solidFill>
                <a:latin typeface="Calibri"/>
                <a:ea typeface="Calibri"/>
                <a:cs typeface="Calibri"/>
                <a:sym typeface="Calibri"/>
              </a:rPr>
              <a:t>chiroqlari</a:t>
            </a:r>
            <a:r>
              <a:rPr lang="en-US" altLang="ko-KR" sz="2000" b="1" dirty="0">
                <a:solidFill>
                  <a:srgbClr val="002060"/>
                </a:solidFill>
                <a:latin typeface="Calibri"/>
                <a:ea typeface="Calibri"/>
                <a:cs typeface="Calibri"/>
                <a:sym typeface="Calibri"/>
              </a:rPr>
              <a:t> </a:t>
            </a:r>
            <a:r>
              <a:rPr lang="en-US" altLang="ko-KR" sz="2000" b="1" dirty="0" err="1">
                <a:solidFill>
                  <a:srgbClr val="002060"/>
                </a:solidFill>
                <a:latin typeface="Calibri"/>
                <a:ea typeface="Calibri"/>
                <a:cs typeface="Calibri"/>
                <a:sym typeface="Calibri"/>
              </a:rPr>
              <a:t>odamlarni</a:t>
            </a:r>
            <a:r>
              <a:rPr lang="en-US" altLang="ko-KR" sz="2000" b="1" dirty="0">
                <a:solidFill>
                  <a:srgbClr val="002060"/>
                </a:solidFill>
                <a:latin typeface="Calibri"/>
                <a:ea typeface="Calibri"/>
                <a:cs typeface="Calibri"/>
                <a:sym typeface="Calibri"/>
              </a:rPr>
              <a:t> </a:t>
            </a:r>
            <a:r>
              <a:rPr lang="en-US" altLang="ko-KR" sz="2000" b="1" dirty="0" err="1">
                <a:solidFill>
                  <a:srgbClr val="002060"/>
                </a:solidFill>
                <a:latin typeface="Calibri"/>
                <a:ea typeface="Calibri"/>
                <a:cs typeface="Calibri"/>
                <a:sym typeface="Calibri"/>
              </a:rPr>
              <a:t>evakuatsiya</a:t>
            </a:r>
            <a:r>
              <a:rPr lang="en-US" altLang="ko-KR" sz="2000" b="1" dirty="0">
                <a:solidFill>
                  <a:srgbClr val="002060"/>
                </a:solidFill>
                <a:latin typeface="Calibri"/>
                <a:ea typeface="Calibri"/>
                <a:cs typeface="Calibri"/>
                <a:sym typeface="Calibri"/>
              </a:rPr>
              <a:t> </a:t>
            </a:r>
            <a:r>
              <a:rPr lang="en-US" altLang="ko-KR" sz="2000" b="1" dirty="0" err="1">
                <a:solidFill>
                  <a:srgbClr val="002060"/>
                </a:solidFill>
                <a:latin typeface="Calibri"/>
                <a:ea typeface="Calibri"/>
                <a:cs typeface="Calibri"/>
                <a:sym typeface="Calibri"/>
              </a:rPr>
              <a:t>qilish</a:t>
            </a:r>
            <a:r>
              <a:rPr lang="en-US" altLang="ko-KR" sz="2000" b="1" dirty="0">
                <a:solidFill>
                  <a:srgbClr val="002060"/>
                </a:solidFill>
                <a:latin typeface="Calibri"/>
                <a:ea typeface="Calibri"/>
                <a:cs typeface="Calibri"/>
                <a:sym typeface="Calibri"/>
              </a:rPr>
              <a:t> </a:t>
            </a:r>
            <a:r>
              <a:rPr lang="en-US" altLang="ko-KR" sz="2000" b="1" dirty="0" err="1">
                <a:solidFill>
                  <a:srgbClr val="002060"/>
                </a:solidFill>
                <a:latin typeface="Calibri"/>
                <a:ea typeface="Calibri"/>
                <a:cs typeface="Calibri"/>
                <a:sym typeface="Calibri"/>
              </a:rPr>
              <a:t>joyiga</a:t>
            </a:r>
            <a:r>
              <a:rPr lang="en-US" altLang="ko-KR" sz="2000" b="1" dirty="0">
                <a:solidFill>
                  <a:srgbClr val="002060"/>
                </a:solidFill>
                <a:latin typeface="Calibri"/>
                <a:ea typeface="Calibri"/>
                <a:cs typeface="Calibri"/>
                <a:sym typeface="Calibri"/>
              </a:rPr>
              <a:t> </a:t>
            </a:r>
            <a:r>
              <a:rPr lang="en-US" altLang="ko-KR" sz="2000" b="1" dirty="0" err="1">
                <a:solidFill>
                  <a:srgbClr val="002060"/>
                </a:solidFill>
                <a:latin typeface="Calibri"/>
                <a:ea typeface="Calibri"/>
                <a:cs typeface="Calibri"/>
                <a:sym typeface="Calibri"/>
              </a:rPr>
              <a:t>yo'naltirishdir</a:t>
            </a:r>
            <a:endParaRPr sz="1800" b="1" i="0" u="none" strike="noStrike" cap="none" dirty="0">
              <a:solidFill>
                <a:schemeClr val="dk1"/>
              </a:solidFill>
              <a:latin typeface="Calibri"/>
              <a:ea typeface="Calibri"/>
              <a:cs typeface="Calibri"/>
              <a:sym typeface="Calibri"/>
            </a:endParaRPr>
          </a:p>
        </p:txBody>
      </p:sp>
      <p:sp>
        <p:nvSpPr>
          <p:cNvPr id="237" name="Google Shape;237;p20"/>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ko-KR"/>
              <a:t>6</a:t>
            </a:r>
            <a:endParaRPr/>
          </a:p>
        </p:txBody>
      </p:sp>
      <p:pic>
        <p:nvPicPr>
          <p:cNvPr id="238" name="Google Shape;238;p20"/>
          <p:cNvPicPr preferRelativeResize="0"/>
          <p:nvPr/>
        </p:nvPicPr>
        <p:blipFill rotWithShape="1">
          <a:blip r:embed="rId4">
            <a:alphaModFix/>
          </a:blip>
          <a:srcRect/>
          <a:stretch/>
        </p:blipFill>
        <p:spPr>
          <a:xfrm>
            <a:off x="921174" y="1515950"/>
            <a:ext cx="3331689" cy="23065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9" name="Google Shape;239;p20"/>
          <p:cNvPicPr preferRelativeResize="0"/>
          <p:nvPr/>
        </p:nvPicPr>
        <p:blipFill rotWithShape="1">
          <a:blip r:embed="rId5">
            <a:alphaModFix/>
          </a:blip>
          <a:srcRect/>
          <a:stretch/>
        </p:blipFill>
        <p:spPr>
          <a:xfrm>
            <a:off x="932358" y="4007972"/>
            <a:ext cx="3331690" cy="2305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0" name="Google Shape;240;p20"/>
          <p:cNvSpPr/>
          <p:nvPr/>
        </p:nvSpPr>
        <p:spPr>
          <a:xfrm>
            <a:off x="4834276" y="4311617"/>
            <a:ext cx="4974000" cy="1325400"/>
          </a:xfrm>
          <a:prstGeom prst="rect">
            <a:avLst/>
          </a:prstGeom>
          <a:noFill/>
          <a:ln>
            <a:noFill/>
          </a:ln>
        </p:spPr>
        <p:txBody>
          <a:bodyPr spcFirstLastPara="1" wrap="square" lIns="91425" tIns="45700" rIns="91425" bIns="45700" anchor="t" anchorCtr="0">
            <a:noAutofit/>
          </a:bodyPr>
          <a:lstStyle/>
          <a:p>
            <a:pPr lvl="0">
              <a:lnSpc>
                <a:spcPct val="150000"/>
              </a:lnSpc>
            </a:pPr>
            <a:r>
              <a:rPr lang="en-US" altLang="ko-KR" sz="1800" b="1" dirty="0" err="1">
                <a:solidFill>
                  <a:schemeClr val="dk1"/>
                </a:solidFill>
                <a:latin typeface="Calibri"/>
                <a:ea typeface="Calibri"/>
                <a:cs typeface="Calibri"/>
                <a:sym typeface="Calibri"/>
              </a:rPr>
              <a:t>Chiqadigan</a:t>
            </a:r>
            <a:r>
              <a:rPr lang="en-US" altLang="ko-KR" sz="1800" b="1" dirty="0">
                <a:solidFill>
                  <a:schemeClr val="dk1"/>
                </a:solidFill>
                <a:latin typeface="Calibri"/>
                <a:ea typeface="Calibri"/>
                <a:cs typeface="Calibri"/>
                <a:sym typeface="Calibri"/>
              </a:rPr>
              <a:t> </a:t>
            </a:r>
            <a:r>
              <a:rPr lang="en-US" altLang="ko-KR" sz="1800" b="1" dirty="0" err="1">
                <a:solidFill>
                  <a:schemeClr val="dk1"/>
                </a:solidFill>
                <a:latin typeface="Calibri"/>
                <a:ea typeface="Calibri"/>
                <a:cs typeface="Calibri"/>
                <a:sym typeface="Calibri"/>
              </a:rPr>
              <a:t>eshik</a:t>
            </a:r>
            <a:r>
              <a:rPr lang="en-US" altLang="ko-KR" sz="1800" b="1" dirty="0">
                <a:solidFill>
                  <a:schemeClr val="dk1"/>
                </a:solidFill>
                <a:latin typeface="Calibri"/>
                <a:ea typeface="Calibri"/>
                <a:cs typeface="Calibri"/>
                <a:sym typeface="Calibri"/>
              </a:rPr>
              <a:t> </a:t>
            </a:r>
            <a:r>
              <a:rPr lang="en-US" altLang="ko-KR" sz="1800" b="1" dirty="0" err="1">
                <a:solidFill>
                  <a:schemeClr val="dk1"/>
                </a:solidFill>
                <a:latin typeface="Calibri"/>
                <a:ea typeface="Calibri"/>
                <a:cs typeface="Calibri"/>
                <a:sym typeface="Calibri"/>
              </a:rPr>
              <a:t>chiroqlari</a:t>
            </a:r>
            <a:r>
              <a:rPr lang="en-US" altLang="ko-KR" sz="1800" b="1" dirty="0">
                <a:solidFill>
                  <a:schemeClr val="dk1"/>
                </a:solidFill>
                <a:latin typeface="Calibri"/>
                <a:ea typeface="Calibri"/>
                <a:cs typeface="Calibri"/>
                <a:sym typeface="Calibri"/>
              </a:rPr>
              <a:t> </a:t>
            </a:r>
            <a:r>
              <a:rPr lang="en-US" altLang="ko-KR" sz="1800" b="1" dirty="0" err="1">
                <a:solidFill>
                  <a:schemeClr val="dk1"/>
                </a:solidFill>
                <a:latin typeface="Calibri"/>
                <a:ea typeface="Calibri"/>
                <a:cs typeface="Calibri"/>
                <a:sym typeface="Calibri"/>
              </a:rPr>
              <a:t>odatda</a:t>
            </a:r>
            <a:r>
              <a:rPr lang="en-US" altLang="ko-KR" sz="1800" b="1" dirty="0">
                <a:solidFill>
                  <a:schemeClr val="dk1"/>
                </a:solidFill>
                <a:latin typeface="Calibri"/>
                <a:ea typeface="Calibri"/>
                <a:cs typeface="Calibri"/>
                <a:sym typeface="Calibri"/>
              </a:rPr>
              <a:t> </a:t>
            </a:r>
            <a:r>
              <a:rPr lang="en-US" altLang="ko-KR" sz="1800" b="1" dirty="0" err="1">
                <a:solidFill>
                  <a:schemeClr val="dk1"/>
                </a:solidFill>
                <a:latin typeface="Calibri"/>
                <a:ea typeface="Calibri"/>
                <a:cs typeface="Calibri"/>
                <a:sym typeface="Calibri"/>
              </a:rPr>
              <a:t>zinapoyalar</a:t>
            </a:r>
            <a:r>
              <a:rPr lang="en-US" altLang="ko-KR" sz="1800" b="1" dirty="0">
                <a:solidFill>
                  <a:schemeClr val="dk1"/>
                </a:solidFill>
                <a:latin typeface="Calibri"/>
                <a:ea typeface="Calibri"/>
                <a:cs typeface="Calibri"/>
                <a:sym typeface="Calibri"/>
              </a:rPr>
              <a:t> </a:t>
            </a:r>
            <a:r>
              <a:rPr lang="en-US" altLang="ko-KR" sz="1800" b="1" dirty="0" err="1">
                <a:solidFill>
                  <a:schemeClr val="dk1"/>
                </a:solidFill>
                <a:latin typeface="Calibri"/>
                <a:ea typeface="Calibri"/>
                <a:cs typeface="Calibri"/>
                <a:sym typeface="Calibri"/>
              </a:rPr>
              <a:t>yoki</a:t>
            </a:r>
            <a:r>
              <a:rPr lang="en-US" altLang="ko-KR" sz="1800" b="1" dirty="0">
                <a:solidFill>
                  <a:schemeClr val="dk1"/>
                </a:solidFill>
                <a:latin typeface="Calibri"/>
                <a:ea typeface="Calibri"/>
                <a:cs typeface="Calibri"/>
                <a:sym typeface="Calibri"/>
              </a:rPr>
              <a:t> </a:t>
            </a:r>
            <a:r>
              <a:rPr lang="en-US" altLang="ko-KR" sz="1800" b="1" dirty="0" err="1">
                <a:solidFill>
                  <a:schemeClr val="dk1"/>
                </a:solidFill>
                <a:latin typeface="Calibri"/>
                <a:ea typeface="Calibri"/>
                <a:cs typeface="Calibri"/>
                <a:sym typeface="Calibri"/>
              </a:rPr>
              <a:t>qo'nish</a:t>
            </a:r>
            <a:r>
              <a:rPr lang="en-US" altLang="ko-KR" sz="1800" b="1" dirty="0">
                <a:solidFill>
                  <a:schemeClr val="dk1"/>
                </a:solidFill>
                <a:latin typeface="Calibri"/>
                <a:ea typeface="Calibri"/>
                <a:cs typeface="Calibri"/>
                <a:sym typeface="Calibri"/>
              </a:rPr>
              <a:t> </a:t>
            </a:r>
            <a:r>
              <a:rPr lang="en-US" altLang="ko-KR" sz="1800" b="1" dirty="0" err="1">
                <a:solidFill>
                  <a:schemeClr val="dk1"/>
                </a:solidFill>
                <a:latin typeface="Calibri"/>
                <a:ea typeface="Calibri"/>
                <a:cs typeface="Calibri"/>
                <a:sym typeface="Calibri"/>
              </a:rPr>
              <a:t>joylari</a:t>
            </a:r>
            <a:r>
              <a:rPr lang="en-US" altLang="ko-KR" sz="1800" b="1" dirty="0">
                <a:solidFill>
                  <a:schemeClr val="dk1"/>
                </a:solidFill>
                <a:latin typeface="Calibri"/>
                <a:ea typeface="Calibri"/>
                <a:cs typeface="Calibri"/>
                <a:sym typeface="Calibri"/>
              </a:rPr>
              <a:t> </a:t>
            </a:r>
            <a:r>
              <a:rPr lang="en-US" altLang="ko-KR" sz="1800" b="1" dirty="0" err="1">
                <a:solidFill>
                  <a:schemeClr val="dk1"/>
                </a:solidFill>
                <a:latin typeface="Calibri"/>
                <a:ea typeface="Calibri"/>
                <a:cs typeface="Calibri"/>
                <a:sym typeface="Calibri"/>
              </a:rPr>
              <a:t>kabi</a:t>
            </a:r>
            <a:r>
              <a:rPr lang="en-US" altLang="ko-KR" sz="1800" b="1" dirty="0">
                <a:solidFill>
                  <a:schemeClr val="dk1"/>
                </a:solidFill>
                <a:latin typeface="Calibri"/>
                <a:ea typeface="Calibri"/>
                <a:cs typeface="Calibri"/>
                <a:sym typeface="Calibri"/>
              </a:rPr>
              <a:t> </a:t>
            </a:r>
            <a:r>
              <a:rPr lang="en-US" altLang="ko-KR" sz="1800" b="1" dirty="0" err="1">
                <a:solidFill>
                  <a:schemeClr val="dk1"/>
                </a:solidFill>
                <a:latin typeface="Calibri"/>
                <a:ea typeface="Calibri"/>
                <a:cs typeface="Calibri"/>
                <a:sym typeface="Calibri"/>
              </a:rPr>
              <a:t>joylarda</a:t>
            </a:r>
            <a:r>
              <a:rPr lang="en-US" altLang="ko-KR" sz="1800" b="1" dirty="0">
                <a:solidFill>
                  <a:schemeClr val="dk1"/>
                </a:solidFill>
                <a:latin typeface="Calibri"/>
                <a:ea typeface="Calibri"/>
                <a:cs typeface="Calibri"/>
                <a:sym typeface="Calibri"/>
              </a:rPr>
              <a:t> </a:t>
            </a:r>
            <a:r>
              <a:rPr lang="en-US" altLang="ko-KR" sz="1800" b="1" dirty="0" err="1">
                <a:solidFill>
                  <a:schemeClr val="dk1"/>
                </a:solidFill>
                <a:latin typeface="Calibri"/>
                <a:ea typeface="Calibri"/>
                <a:cs typeface="Calibri"/>
                <a:sym typeface="Calibri"/>
              </a:rPr>
              <a:t>o'rnatiladi</a:t>
            </a:r>
            <a:r>
              <a:rPr lang="en-US" altLang="ko-KR" sz="1800" b="1" dirty="0">
                <a:solidFill>
                  <a:schemeClr val="dk1"/>
                </a:solidFill>
                <a:latin typeface="Calibri"/>
                <a:ea typeface="Calibri"/>
                <a:cs typeface="Calibri"/>
                <a:sym typeface="Calibri"/>
              </a:rPr>
              <a:t> </a:t>
            </a:r>
            <a:r>
              <a:rPr lang="en-US" altLang="ko-KR" sz="1800" b="1" dirty="0" err="1">
                <a:solidFill>
                  <a:schemeClr val="dk1"/>
                </a:solidFill>
                <a:latin typeface="Calibri"/>
                <a:ea typeface="Calibri"/>
                <a:cs typeface="Calibri"/>
                <a:sym typeface="Calibri"/>
              </a:rPr>
              <a:t>va</a:t>
            </a:r>
            <a:r>
              <a:rPr lang="en-US" altLang="ko-KR" sz="1800" b="1" dirty="0">
                <a:solidFill>
                  <a:schemeClr val="dk1"/>
                </a:solidFill>
                <a:latin typeface="Calibri"/>
                <a:ea typeface="Calibri"/>
                <a:cs typeface="Calibri"/>
                <a:sym typeface="Calibri"/>
              </a:rPr>
              <a:t> </a:t>
            </a:r>
            <a:r>
              <a:rPr lang="en-US" altLang="ko-KR" sz="1800" b="1" dirty="0" err="1">
                <a:solidFill>
                  <a:schemeClr val="dk1"/>
                </a:solidFill>
                <a:latin typeface="Calibri"/>
                <a:ea typeface="Calibri"/>
                <a:cs typeface="Calibri"/>
                <a:sym typeface="Calibri"/>
              </a:rPr>
              <a:t>yashil</a:t>
            </a:r>
            <a:r>
              <a:rPr lang="en-US" altLang="ko-KR" sz="1800" b="1" dirty="0">
                <a:solidFill>
                  <a:schemeClr val="dk1"/>
                </a:solidFill>
                <a:latin typeface="Calibri"/>
                <a:ea typeface="Calibri"/>
                <a:cs typeface="Calibri"/>
                <a:sym typeface="Calibri"/>
              </a:rPr>
              <a:t> </a:t>
            </a:r>
            <a:r>
              <a:rPr lang="en-US" altLang="ko-KR" sz="1800" b="1" dirty="0" err="1">
                <a:solidFill>
                  <a:schemeClr val="dk1"/>
                </a:solidFill>
                <a:latin typeface="Calibri"/>
                <a:ea typeface="Calibri"/>
                <a:cs typeface="Calibri"/>
                <a:sym typeface="Calibri"/>
              </a:rPr>
              <a:t>rangda</a:t>
            </a:r>
            <a:r>
              <a:rPr lang="en-US" altLang="ko-KR" sz="1800" b="1" dirty="0">
                <a:solidFill>
                  <a:schemeClr val="dk1"/>
                </a:solidFill>
                <a:latin typeface="Calibri"/>
                <a:ea typeface="Calibri"/>
                <a:cs typeface="Calibri"/>
                <a:sym typeface="Calibri"/>
              </a:rPr>
              <a:t> </a:t>
            </a:r>
            <a:r>
              <a:rPr lang="en-US" altLang="ko-KR" sz="1800" b="1" dirty="0" err="1">
                <a:solidFill>
                  <a:schemeClr val="dk1"/>
                </a:solidFill>
                <a:latin typeface="Calibri"/>
                <a:ea typeface="Calibri"/>
                <a:cs typeface="Calibri"/>
                <a:sym typeface="Calibri"/>
              </a:rPr>
              <a:t>ko'rsatiladi</a:t>
            </a:r>
            <a:endParaRPr sz="1800" b="1" i="0" u="none" strike="noStrike" cap="none" dirty="0">
              <a:solidFill>
                <a:schemeClr val="dk1"/>
              </a:solidFill>
              <a:latin typeface="Calibri"/>
              <a:ea typeface="Calibri"/>
              <a:cs typeface="Calibri"/>
              <a:sym typeface="Calibri"/>
            </a:endParaRPr>
          </a:p>
        </p:txBody>
      </p:sp>
      <p:sp>
        <p:nvSpPr>
          <p:cNvPr id="17" name="직사각형 1">
            <a:extLst>
              <a:ext uri="{FF2B5EF4-FFF2-40B4-BE49-F238E27FC236}">
                <a16:creationId xmlns:a16="http://schemas.microsoft.com/office/drawing/2014/main" id="{39ADA00C-5D39-43D4-83A6-321E62373C9C}"/>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8" name="그림 12">
            <a:extLst>
              <a:ext uri="{FF2B5EF4-FFF2-40B4-BE49-F238E27FC236}">
                <a16:creationId xmlns:a16="http://schemas.microsoft.com/office/drawing/2014/main" id="{7F24B6E1-7E56-4423-88D9-CA8AF0D76C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9" name="그림 18">
            <a:extLst>
              <a:ext uri="{FF2B5EF4-FFF2-40B4-BE49-F238E27FC236}">
                <a16:creationId xmlns:a16="http://schemas.microsoft.com/office/drawing/2014/main" id="{88FF9324-2843-46BA-BCB6-CB494450E5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20" name="Google Shape;141;p16">
            <a:extLst>
              <a:ext uri="{FF2B5EF4-FFF2-40B4-BE49-F238E27FC236}">
                <a16:creationId xmlns:a16="http://schemas.microsoft.com/office/drawing/2014/main" id="{40A353AC-B3F5-4305-A5DE-839359263CE4}"/>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25" name="Google Shape;211;p19">
            <a:extLst>
              <a:ext uri="{FF2B5EF4-FFF2-40B4-BE49-F238E27FC236}">
                <a16:creationId xmlns:a16="http://schemas.microsoft.com/office/drawing/2014/main" id="{FC190007-AA88-4213-904D-D9A7B59445FF}"/>
              </a:ext>
            </a:extLst>
          </p:cNvPr>
          <p:cNvSpPr/>
          <p:nvPr/>
        </p:nvSpPr>
        <p:spPr>
          <a:xfrm>
            <a:off x="323937" y="222644"/>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a:solidFill>
                  <a:schemeClr val="lt1"/>
                </a:solidFill>
                <a:latin typeface="Calibri"/>
                <a:ea typeface="Calibri"/>
                <a:cs typeface="Calibri"/>
                <a:sym typeface="Calibri"/>
              </a:rPr>
              <a:t>2</a:t>
            </a:r>
            <a:endParaRPr sz="2600" b="1" i="0" u="none" strike="noStrike" cap="none">
              <a:solidFill>
                <a:schemeClr val="lt1"/>
              </a:solidFill>
              <a:latin typeface="Calibri"/>
              <a:ea typeface="Calibri"/>
              <a:cs typeface="Calibri"/>
              <a:sym typeface="Calibri"/>
            </a:endParaRPr>
          </a:p>
        </p:txBody>
      </p:sp>
      <p:sp>
        <p:nvSpPr>
          <p:cNvPr id="26" name="Google Shape;212;p19">
            <a:extLst>
              <a:ext uri="{FF2B5EF4-FFF2-40B4-BE49-F238E27FC236}">
                <a16:creationId xmlns:a16="http://schemas.microsoft.com/office/drawing/2014/main" id="{7AFFE2BC-6939-494F-849A-8F995E0621D4}"/>
              </a:ext>
            </a:extLst>
          </p:cNvPr>
          <p:cNvSpPr/>
          <p:nvPr/>
        </p:nvSpPr>
        <p:spPr>
          <a:xfrm>
            <a:off x="921174" y="207038"/>
            <a:ext cx="6188201" cy="5232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tLang="ko-KR" sz="2800" b="1" dirty="0" err="1">
                <a:solidFill>
                  <a:schemeClr val="accent1">
                    <a:lumMod val="50000"/>
                  </a:schemeClr>
                </a:solidFill>
                <a:latin typeface="Calibri"/>
                <a:ea typeface="Calibri"/>
                <a:cs typeface="Calibri"/>
                <a:sym typeface="Calibri"/>
              </a:rPr>
              <a:t>indikator</a:t>
            </a:r>
            <a:r>
              <a:rPr lang="en-US" altLang="ko-KR" sz="2800" b="1" dirty="0">
                <a:solidFill>
                  <a:schemeClr val="accent1">
                    <a:lumMod val="50000"/>
                  </a:schemeClr>
                </a:solidFill>
                <a:latin typeface="Calibri"/>
                <a:ea typeface="Calibri"/>
                <a:cs typeface="Calibri"/>
                <a:sym typeface="Calibri"/>
              </a:rPr>
              <a:t> </a:t>
            </a:r>
            <a:r>
              <a:rPr lang="en-US" altLang="ko-KR" sz="2800" b="1" dirty="0" err="1">
                <a:solidFill>
                  <a:schemeClr val="accent1">
                    <a:lumMod val="50000"/>
                  </a:schemeClr>
                </a:solidFill>
                <a:latin typeface="Calibri"/>
                <a:ea typeface="Calibri"/>
                <a:cs typeface="Calibri"/>
                <a:sym typeface="Calibri"/>
              </a:rPr>
              <a:t>chiroqlari</a:t>
            </a:r>
            <a:endParaRPr lang="en-US" sz="2700" b="1" i="0" u="none" strike="noStrike" cap="none" dirty="0">
              <a:solidFill>
                <a:schemeClr val="accent1">
                  <a:lumMod val="50000"/>
                </a:schemeClr>
              </a:solidFill>
              <a:latin typeface="Malgun Gothic"/>
              <a:ea typeface="Malgun Gothic"/>
              <a:cs typeface="Malgun Gothic"/>
              <a:sym typeface="Malgun Gothic"/>
            </a:endParaRPr>
          </a:p>
        </p:txBody>
      </p:sp>
      <p:grpSp>
        <p:nvGrpSpPr>
          <p:cNvPr id="27" name="Group 31">
            <a:extLst>
              <a:ext uri="{FF2B5EF4-FFF2-40B4-BE49-F238E27FC236}">
                <a16:creationId xmlns:a16="http://schemas.microsoft.com/office/drawing/2014/main" id="{ED43D331-035A-4FF1-8AF2-5621D4D17BFD}"/>
              </a:ext>
            </a:extLst>
          </p:cNvPr>
          <p:cNvGrpSpPr/>
          <p:nvPr/>
        </p:nvGrpSpPr>
        <p:grpSpPr>
          <a:xfrm>
            <a:off x="6763937" y="5563545"/>
            <a:ext cx="3057360" cy="1227210"/>
            <a:chOff x="235011" y="5578393"/>
            <a:chExt cx="3057360" cy="1227210"/>
          </a:xfrm>
        </p:grpSpPr>
        <p:grpSp>
          <p:nvGrpSpPr>
            <p:cNvPr id="28" name="Google Shape;98;p1">
              <a:extLst>
                <a:ext uri="{FF2B5EF4-FFF2-40B4-BE49-F238E27FC236}">
                  <a16:creationId xmlns:a16="http://schemas.microsoft.com/office/drawing/2014/main" id="{4F2AD39D-35EB-4D7E-A0EA-86BE836D1A16}"/>
                </a:ext>
              </a:extLst>
            </p:cNvPr>
            <p:cNvGrpSpPr/>
            <p:nvPr/>
          </p:nvGrpSpPr>
          <p:grpSpPr>
            <a:xfrm>
              <a:off x="348878" y="5578393"/>
              <a:ext cx="2820276" cy="967193"/>
              <a:chOff x="420304" y="5584560"/>
              <a:chExt cx="2820276" cy="967193"/>
            </a:xfrm>
          </p:grpSpPr>
          <p:grpSp>
            <p:nvGrpSpPr>
              <p:cNvPr id="33" name="Google Shape;99;p1">
                <a:extLst>
                  <a:ext uri="{FF2B5EF4-FFF2-40B4-BE49-F238E27FC236}">
                    <a16:creationId xmlns:a16="http://schemas.microsoft.com/office/drawing/2014/main" id="{FE65030B-001A-4451-8B12-9F5CCFBD468F}"/>
                  </a:ext>
                </a:extLst>
              </p:cNvPr>
              <p:cNvGrpSpPr/>
              <p:nvPr/>
            </p:nvGrpSpPr>
            <p:grpSpPr>
              <a:xfrm>
                <a:off x="1097108" y="5910484"/>
                <a:ext cx="1240472" cy="641269"/>
                <a:chOff x="1109808" y="5910484"/>
                <a:chExt cx="1240472" cy="641269"/>
              </a:xfrm>
            </p:grpSpPr>
            <p:pic>
              <p:nvPicPr>
                <p:cNvPr id="36" name="Google Shape;100;p1">
                  <a:extLst>
                    <a:ext uri="{FF2B5EF4-FFF2-40B4-BE49-F238E27FC236}">
                      <a16:creationId xmlns:a16="http://schemas.microsoft.com/office/drawing/2014/main" id="{58CB5FB3-612A-4DD2-B5F0-8AF0535EF4E0}"/>
                    </a:ext>
                  </a:extLst>
                </p:cNvPr>
                <p:cNvPicPr preferRelativeResize="0"/>
                <p:nvPr/>
              </p:nvPicPr>
              <p:blipFill rotWithShape="1">
                <a:blip r:embed="rId8">
                  <a:alphaModFix/>
                </a:blip>
                <a:srcRect b="21559"/>
                <a:stretch/>
              </p:blipFill>
              <p:spPr>
                <a:xfrm>
                  <a:off x="1109808" y="5910484"/>
                  <a:ext cx="563385" cy="641269"/>
                </a:xfrm>
                <a:prstGeom prst="rect">
                  <a:avLst/>
                </a:prstGeom>
                <a:noFill/>
                <a:ln>
                  <a:noFill/>
                </a:ln>
              </p:spPr>
            </p:pic>
            <p:pic>
              <p:nvPicPr>
                <p:cNvPr id="37" name="Google Shape;101;p1">
                  <a:extLst>
                    <a:ext uri="{FF2B5EF4-FFF2-40B4-BE49-F238E27FC236}">
                      <a16:creationId xmlns:a16="http://schemas.microsoft.com/office/drawing/2014/main" id="{42EBA38A-F820-4796-AB99-E5D9E7E23115}"/>
                    </a:ext>
                  </a:extLst>
                </p:cNvPr>
                <p:cNvPicPr preferRelativeResize="0"/>
                <p:nvPr/>
              </p:nvPicPr>
              <p:blipFill rotWithShape="1">
                <a:blip r:embed="rId9">
                  <a:alphaModFix/>
                </a:blip>
                <a:srcRect b="21719"/>
                <a:stretch/>
              </p:blipFill>
              <p:spPr>
                <a:xfrm>
                  <a:off x="1769132" y="5910484"/>
                  <a:ext cx="581148" cy="641269"/>
                </a:xfrm>
                <a:prstGeom prst="rect">
                  <a:avLst/>
                </a:prstGeom>
                <a:noFill/>
                <a:ln>
                  <a:noFill/>
                </a:ln>
              </p:spPr>
            </p:pic>
          </p:grpSp>
          <p:pic>
            <p:nvPicPr>
              <p:cNvPr id="34" name="Google Shape;102;p1">
                <a:extLst>
                  <a:ext uri="{FF2B5EF4-FFF2-40B4-BE49-F238E27FC236}">
                    <a16:creationId xmlns:a16="http://schemas.microsoft.com/office/drawing/2014/main" id="{C2E4D0DE-3B76-46DE-82FA-B57DB6E201D6}"/>
                  </a:ext>
                </a:extLst>
              </p:cNvPr>
              <p:cNvPicPr preferRelativeResize="0"/>
              <p:nvPr/>
            </p:nvPicPr>
            <p:blipFill rotWithShape="1">
              <a:blip r:embed="rId10">
                <a:alphaModFix/>
              </a:blip>
              <a:srcRect b="21156"/>
              <a:stretch/>
            </p:blipFill>
            <p:spPr>
              <a:xfrm>
                <a:off x="420304" y="5907187"/>
                <a:ext cx="580865" cy="644566"/>
              </a:xfrm>
              <a:prstGeom prst="rect">
                <a:avLst/>
              </a:prstGeom>
              <a:noFill/>
              <a:ln>
                <a:noFill/>
              </a:ln>
            </p:spPr>
          </p:pic>
          <p:pic>
            <p:nvPicPr>
              <p:cNvPr id="35" name="Google Shape;103;p1">
                <a:extLst>
                  <a:ext uri="{FF2B5EF4-FFF2-40B4-BE49-F238E27FC236}">
                    <a16:creationId xmlns:a16="http://schemas.microsoft.com/office/drawing/2014/main" id="{1F4C2970-3692-450C-8DC3-D9CD8F44DFCA}"/>
                  </a:ext>
                </a:extLst>
              </p:cNvPr>
              <p:cNvPicPr preferRelativeResize="0"/>
              <p:nvPr/>
            </p:nvPicPr>
            <p:blipFill rotWithShape="1">
              <a:blip r:embed="rId11">
                <a:alphaModFix/>
              </a:blip>
              <a:srcRect t="1" b="24219"/>
              <a:stretch/>
            </p:blipFill>
            <p:spPr>
              <a:xfrm>
                <a:off x="2464786" y="5584560"/>
                <a:ext cx="775794" cy="894831"/>
              </a:xfrm>
              <a:prstGeom prst="rect">
                <a:avLst/>
              </a:prstGeom>
              <a:noFill/>
              <a:ln>
                <a:noFill/>
              </a:ln>
            </p:spPr>
          </p:pic>
        </p:grpSp>
        <p:sp>
          <p:nvSpPr>
            <p:cNvPr id="29" name="직사각형 21">
              <a:extLst>
                <a:ext uri="{FF2B5EF4-FFF2-40B4-BE49-F238E27FC236}">
                  <a16:creationId xmlns:a16="http://schemas.microsoft.com/office/drawing/2014/main" id="{A2600052-6D16-474E-94FF-211F43004DBD}"/>
                </a:ext>
              </a:extLst>
            </p:cNvPr>
            <p:cNvSpPr/>
            <p:nvPr/>
          </p:nvSpPr>
          <p:spPr>
            <a:xfrm>
              <a:off x="235011" y="6517710"/>
              <a:ext cx="78899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Nogiron</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0" name="직사각형 21">
              <a:extLst>
                <a:ext uri="{FF2B5EF4-FFF2-40B4-BE49-F238E27FC236}">
                  <a16:creationId xmlns:a16="http://schemas.microsoft.com/office/drawing/2014/main" id="{21B18CDE-78F7-4F4D-BEEB-38D5B775FC50}"/>
                </a:ext>
              </a:extLst>
            </p:cNvPr>
            <p:cNvSpPr/>
            <p:nvPr/>
          </p:nvSpPr>
          <p:spPr>
            <a:xfrm>
              <a:off x="1057916" y="6516586"/>
              <a:ext cx="51167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Ayol</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1" name="직사각형 21">
              <a:extLst>
                <a:ext uri="{FF2B5EF4-FFF2-40B4-BE49-F238E27FC236}">
                  <a16:creationId xmlns:a16="http://schemas.microsoft.com/office/drawing/2014/main" id="{3669D42E-3128-40D1-AF3A-B5838CEDDF54}"/>
                </a:ext>
              </a:extLst>
            </p:cNvPr>
            <p:cNvSpPr/>
            <p:nvPr/>
          </p:nvSpPr>
          <p:spPr>
            <a:xfrm>
              <a:off x="1696991" y="6516585"/>
              <a:ext cx="569387"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Katta</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2" name="직사각형 21">
              <a:extLst>
                <a:ext uri="{FF2B5EF4-FFF2-40B4-BE49-F238E27FC236}">
                  <a16:creationId xmlns:a16="http://schemas.microsoft.com/office/drawing/2014/main" id="{6F93F770-5926-417A-A681-E0EA04D51481}"/>
                </a:ext>
              </a:extLst>
            </p:cNvPr>
            <p:cNvSpPr/>
            <p:nvPr/>
          </p:nvSpPr>
          <p:spPr>
            <a:xfrm>
              <a:off x="2304601" y="6497826"/>
              <a:ext cx="987770" cy="307777"/>
            </a:xfrm>
            <a:prstGeom prst="rect">
              <a:avLst/>
            </a:prstGeom>
            <a:noFill/>
          </p:spPr>
          <p:txBody>
            <a:bodyPr wrap="none" lIns="91440" tIns="45720" rIns="91440" bIns="45720">
              <a:spAutoFit/>
            </a:bodyPr>
            <a:lstStyle/>
            <a:p>
              <a:pPr algn="ctr"/>
              <a:r>
                <a:rPr lang="uz-Latn-UZ" altLang="ko-KR" b="1" dirty="0">
                  <a:solidFill>
                    <a:schemeClr val="accent5">
                      <a:lumMod val="75000"/>
                    </a:schemeClr>
                  </a:solidFill>
                  <a:latin typeface="맑은 고딕" panose="020B0503020000020004" pitchFamily="50" charset="-127"/>
                  <a:ea typeface="맑은 고딕" panose="020B0503020000020004" pitchFamily="50" charset="-127"/>
                </a:rPr>
                <a:t>Chet ellik</a:t>
              </a:r>
              <a:endParaRPr lang="en-US" altLang="ko-KR" b="1" cap="none" spc="0" dirty="0">
                <a:ln w="0"/>
                <a:solidFill>
                  <a:schemeClr val="accent5">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grpSp>
      <p:sp>
        <p:nvSpPr>
          <p:cNvPr id="38" name="직사각형 1">
            <a:extLst>
              <a:ext uri="{FF2B5EF4-FFF2-40B4-BE49-F238E27FC236}">
                <a16:creationId xmlns:a16="http://schemas.microsoft.com/office/drawing/2014/main" id="{555AB425-6C21-4558-BA14-A8FE2EE7B6BF}"/>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9" name="그림 12">
            <a:extLst>
              <a:ext uri="{FF2B5EF4-FFF2-40B4-BE49-F238E27FC236}">
                <a16:creationId xmlns:a16="http://schemas.microsoft.com/office/drawing/2014/main" id="{75B82BAB-45C6-4D8F-A19F-C6ED313F9AC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253" t="25787" r="34816" b="25283"/>
          <a:stretch/>
        </p:blipFill>
        <p:spPr>
          <a:xfrm>
            <a:off x="8331076" y="695004"/>
            <a:ext cx="1075271" cy="540855"/>
          </a:xfrm>
          <a:prstGeom prst="rect">
            <a:avLst/>
          </a:prstGeom>
        </p:spPr>
      </p:pic>
      <p:pic>
        <p:nvPicPr>
          <p:cNvPr id="40" name="그림 39">
            <a:extLst>
              <a:ext uri="{FF2B5EF4-FFF2-40B4-BE49-F238E27FC236}">
                <a16:creationId xmlns:a16="http://schemas.microsoft.com/office/drawing/2014/main" id="{6F40D574-8EAE-4C11-A226-459246C50A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9671" y="695004"/>
            <a:ext cx="1427928" cy="562106"/>
          </a:xfrm>
          <a:prstGeom prst="rect">
            <a:avLst/>
          </a:prstGeom>
        </p:spPr>
      </p:pic>
      <p:sp>
        <p:nvSpPr>
          <p:cNvPr id="41" name="다이아몬드 27">
            <a:extLst>
              <a:ext uri="{FF2B5EF4-FFF2-40B4-BE49-F238E27FC236}">
                <a16:creationId xmlns:a16="http://schemas.microsoft.com/office/drawing/2014/main" id="{092A59D2-0FF5-405F-8473-A4CD2BDD2DAE}"/>
              </a:ext>
            </a:extLst>
          </p:cNvPr>
          <p:cNvSpPr/>
          <p:nvPr/>
        </p:nvSpPr>
        <p:spPr>
          <a:xfrm>
            <a:off x="4606364" y="2318413"/>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42" name="다이아몬드 27">
            <a:extLst>
              <a:ext uri="{FF2B5EF4-FFF2-40B4-BE49-F238E27FC236}">
                <a16:creationId xmlns:a16="http://schemas.microsoft.com/office/drawing/2014/main" id="{EDF206E3-A122-4AD7-A5CD-F617F7609D79}"/>
              </a:ext>
            </a:extLst>
          </p:cNvPr>
          <p:cNvSpPr/>
          <p:nvPr/>
        </p:nvSpPr>
        <p:spPr>
          <a:xfrm>
            <a:off x="4606364" y="4499492"/>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cSld>
  <p:clrMapOvr>
    <a:masterClrMapping/>
  </p:clrMapOvr>
  <p:transition spd="med">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21"/>
          <p:cNvPicPr preferRelativeResize="0"/>
          <p:nvPr/>
        </p:nvPicPr>
        <p:blipFill rotWithShape="1">
          <a:blip r:embed="rId3">
            <a:alphaModFix/>
          </a:blip>
          <a:srcRect/>
          <a:stretch/>
        </p:blipFill>
        <p:spPr>
          <a:xfrm>
            <a:off x="1229" y="0"/>
            <a:ext cx="9897192" cy="6875463"/>
          </a:xfrm>
          <a:prstGeom prst="rect">
            <a:avLst/>
          </a:prstGeom>
          <a:noFill/>
          <a:ln>
            <a:noFill/>
          </a:ln>
        </p:spPr>
      </p:pic>
      <p:sp>
        <p:nvSpPr>
          <p:cNvPr id="254" name="Google Shape;254;p21"/>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ko-KR"/>
              <a:t>7</a:t>
            </a:r>
            <a:endParaRPr/>
          </a:p>
        </p:txBody>
      </p:sp>
      <p:sp>
        <p:nvSpPr>
          <p:cNvPr id="255" name="Google Shape;255;p21"/>
          <p:cNvSpPr/>
          <p:nvPr/>
        </p:nvSpPr>
        <p:spPr>
          <a:xfrm>
            <a:off x="4062425" y="1946133"/>
            <a:ext cx="5510400" cy="4199700"/>
          </a:xfrm>
          <a:prstGeom prst="rect">
            <a:avLst/>
          </a:prstGeom>
          <a:noFill/>
          <a:ln>
            <a:noFill/>
          </a:ln>
        </p:spPr>
        <p:txBody>
          <a:bodyPr spcFirstLastPara="1" wrap="square" lIns="91425" tIns="45700" rIns="91425" bIns="45700" anchor="t" anchorCtr="0">
            <a:noAutofit/>
          </a:bodyPr>
          <a:lstStyle/>
          <a:p>
            <a:pPr lvl="0">
              <a:lnSpc>
                <a:spcPct val="150000"/>
              </a:lnSpc>
            </a:pPr>
            <a:r>
              <a:rPr lang="en-US" altLang="ko-KR" sz="1600" b="1" dirty="0" err="1">
                <a:solidFill>
                  <a:schemeClr val="dk1"/>
                </a:solidFill>
                <a:latin typeface="Calibri"/>
                <a:ea typeface="Calibri"/>
                <a:cs typeface="Calibri"/>
                <a:sym typeface="Calibri"/>
              </a:rPr>
              <a:t>Yong'in</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sodir</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bo'lganda</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uni</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oling</a:t>
            </a:r>
            <a:endParaRPr lang="en-US" altLang="ko-KR" sz="1600" b="1" dirty="0">
              <a:solidFill>
                <a:schemeClr val="dk1"/>
              </a:solidFill>
              <a:latin typeface="Calibri"/>
              <a:ea typeface="Calibri"/>
              <a:cs typeface="Calibri"/>
              <a:sym typeface="Calibri"/>
            </a:endParaRPr>
          </a:p>
          <a:p>
            <a:pPr lvl="0">
              <a:lnSpc>
                <a:spcPct val="150000"/>
              </a:lnSpc>
            </a:pPr>
            <a:r>
              <a:rPr lang="en-US" altLang="ko-KR" sz="1600" b="1" dirty="0" err="1">
                <a:solidFill>
                  <a:schemeClr val="dk1"/>
                </a:solidFill>
                <a:latin typeface="Calibri"/>
                <a:ea typeface="Calibri"/>
                <a:cs typeface="Calibri"/>
                <a:sym typeface="Calibri"/>
              </a:rPr>
              <a:t>asansör</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havo</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bosimi</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va</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haroratning</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farqi</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tufayli</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liftning</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to'xtashiga</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olib</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keladigan</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asansör</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ichiga</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tushishi</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mumkin</a:t>
            </a:r>
            <a:r>
              <a:rPr lang="en-US" altLang="ko-KR" sz="1600" b="1" dirty="0">
                <a:solidFill>
                  <a:schemeClr val="dk1"/>
                </a:solidFill>
                <a:latin typeface="Calibri"/>
                <a:ea typeface="Calibri"/>
                <a:cs typeface="Calibri"/>
                <a:sym typeface="Calibri"/>
              </a:rPr>
              <a:t>.</a:t>
            </a:r>
          </a:p>
          <a:p>
            <a:pPr lvl="0">
              <a:lnSpc>
                <a:spcPct val="150000"/>
              </a:lnSpc>
            </a:pPr>
            <a:endParaRPr lang="en-US" altLang="ko-KR" sz="1600" b="1" dirty="0">
              <a:solidFill>
                <a:schemeClr val="dk1"/>
              </a:solidFill>
              <a:latin typeface="Calibri"/>
              <a:ea typeface="Calibri"/>
              <a:cs typeface="Calibri"/>
              <a:sym typeface="Calibri"/>
            </a:endParaRPr>
          </a:p>
          <a:p>
            <a:pPr lvl="0">
              <a:lnSpc>
                <a:spcPct val="150000"/>
              </a:lnSpc>
            </a:pPr>
            <a:endParaRPr lang="en-US" altLang="ko-KR" sz="1600" b="1" dirty="0">
              <a:solidFill>
                <a:schemeClr val="dk1"/>
              </a:solidFill>
              <a:latin typeface="Calibri"/>
              <a:ea typeface="Calibri"/>
              <a:cs typeface="Calibri"/>
              <a:sym typeface="Calibri"/>
            </a:endParaRPr>
          </a:p>
          <a:p>
            <a:pPr lvl="0">
              <a:lnSpc>
                <a:spcPct val="150000"/>
              </a:lnSpc>
            </a:pPr>
            <a:endParaRPr lang="en-US" altLang="ko-KR" sz="1600" b="1" dirty="0">
              <a:solidFill>
                <a:schemeClr val="dk1"/>
              </a:solidFill>
              <a:latin typeface="Calibri"/>
              <a:ea typeface="Calibri"/>
              <a:cs typeface="Calibri"/>
              <a:sym typeface="Calibri"/>
            </a:endParaRPr>
          </a:p>
          <a:p>
            <a:pPr lvl="0">
              <a:lnSpc>
                <a:spcPct val="150000"/>
              </a:lnSpc>
            </a:pPr>
            <a:r>
              <a:rPr lang="en-US" altLang="ko-KR" sz="1600" b="1" dirty="0" err="1">
                <a:solidFill>
                  <a:schemeClr val="dk1"/>
                </a:solidFill>
                <a:latin typeface="Calibri"/>
                <a:ea typeface="Calibri"/>
                <a:cs typeface="Calibri"/>
                <a:sym typeface="Calibri"/>
              </a:rPr>
              <a:t>Asansör</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o'zi</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baca</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kabi</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ishlaydi</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shuning</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uchun</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zaharli</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gaz</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tez</a:t>
            </a:r>
            <a:r>
              <a:rPr lang="en-US" altLang="ko-KR" sz="1600" b="1" dirty="0">
                <a:solidFill>
                  <a:schemeClr val="dk1"/>
                </a:solidFill>
                <a:latin typeface="Calibri"/>
                <a:ea typeface="Calibri"/>
                <a:cs typeface="Calibri"/>
                <a:sym typeface="Calibri"/>
              </a:rPr>
              <a:t> harakat </a:t>
            </a:r>
            <a:r>
              <a:rPr lang="en-US" altLang="ko-KR" sz="1600" b="1" dirty="0" err="1">
                <a:solidFill>
                  <a:schemeClr val="dk1"/>
                </a:solidFill>
                <a:latin typeface="Calibri"/>
                <a:ea typeface="Calibri"/>
                <a:cs typeface="Calibri"/>
                <a:sym typeface="Calibri"/>
              </a:rPr>
              <a:t>qiladi</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va</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osongina</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siqilishni</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keltirib</a:t>
            </a:r>
            <a:r>
              <a:rPr lang="en-US" altLang="ko-KR" sz="1600" b="1" dirty="0">
                <a:solidFill>
                  <a:schemeClr val="dk1"/>
                </a:solidFill>
                <a:latin typeface="Calibri"/>
                <a:ea typeface="Calibri"/>
                <a:cs typeface="Calibri"/>
                <a:sym typeface="Calibri"/>
              </a:rPr>
              <a:t> </a:t>
            </a:r>
            <a:r>
              <a:rPr lang="en-US" altLang="ko-KR" sz="1600" b="1" dirty="0" err="1">
                <a:solidFill>
                  <a:schemeClr val="dk1"/>
                </a:solidFill>
                <a:latin typeface="Calibri"/>
                <a:ea typeface="Calibri"/>
                <a:cs typeface="Calibri"/>
                <a:sym typeface="Calibri"/>
              </a:rPr>
              <a:t>chiqaradi</a:t>
            </a:r>
            <a:endParaRPr sz="1600" b="1" i="0" u="none" strike="noStrike" cap="none" dirty="0">
              <a:solidFill>
                <a:schemeClr val="dk1"/>
              </a:solidFill>
              <a:latin typeface="Calibri"/>
              <a:ea typeface="Calibri"/>
              <a:cs typeface="Calibri"/>
              <a:sym typeface="Calibri"/>
            </a:endParaRPr>
          </a:p>
        </p:txBody>
      </p:sp>
      <p:pic>
        <p:nvPicPr>
          <p:cNvPr id="256" name="Google Shape;256;p21"/>
          <p:cNvPicPr preferRelativeResize="0"/>
          <p:nvPr/>
        </p:nvPicPr>
        <p:blipFill rotWithShape="1">
          <a:blip r:embed="rId4">
            <a:alphaModFix/>
          </a:blip>
          <a:srcRect/>
          <a:stretch/>
        </p:blipFill>
        <p:spPr>
          <a:xfrm>
            <a:off x="921174" y="3862284"/>
            <a:ext cx="2726423" cy="2215798"/>
          </a:xfrm>
          <a:prstGeom prst="rect">
            <a:avLst/>
          </a:prstGeom>
          <a:noFill/>
          <a:ln>
            <a:noFill/>
          </a:ln>
        </p:spPr>
      </p:pic>
      <p:pic>
        <p:nvPicPr>
          <p:cNvPr id="257" name="Google Shape;257;p21"/>
          <p:cNvPicPr preferRelativeResize="0"/>
          <p:nvPr/>
        </p:nvPicPr>
        <p:blipFill rotWithShape="1">
          <a:blip r:embed="rId5">
            <a:alphaModFix/>
          </a:blip>
          <a:srcRect/>
          <a:stretch/>
        </p:blipFill>
        <p:spPr>
          <a:xfrm>
            <a:off x="921174" y="1436616"/>
            <a:ext cx="2726423" cy="2340087"/>
          </a:xfrm>
          <a:prstGeom prst="rect">
            <a:avLst/>
          </a:prstGeom>
          <a:noFill/>
          <a:ln>
            <a:noFill/>
          </a:ln>
        </p:spPr>
      </p:pic>
      <p:sp>
        <p:nvSpPr>
          <p:cNvPr id="258" name="Google Shape;258;p21"/>
          <p:cNvSpPr/>
          <p:nvPr/>
        </p:nvSpPr>
        <p:spPr>
          <a:xfrm>
            <a:off x="1266737" y="1367406"/>
            <a:ext cx="989965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직사각형 1">
            <a:extLst>
              <a:ext uri="{FF2B5EF4-FFF2-40B4-BE49-F238E27FC236}">
                <a16:creationId xmlns:a16="http://schemas.microsoft.com/office/drawing/2014/main" id="{A1598896-62A7-49CF-85B9-63335FC66A0C}"/>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7" name="그림 12">
            <a:extLst>
              <a:ext uri="{FF2B5EF4-FFF2-40B4-BE49-F238E27FC236}">
                <a16:creationId xmlns:a16="http://schemas.microsoft.com/office/drawing/2014/main" id="{C3F0D9D5-2594-4FB7-B240-67976B5526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8" name="그림 17">
            <a:extLst>
              <a:ext uri="{FF2B5EF4-FFF2-40B4-BE49-F238E27FC236}">
                <a16:creationId xmlns:a16="http://schemas.microsoft.com/office/drawing/2014/main" id="{9EA6D668-CB1F-4CD5-AB99-3A7EEE4669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19" name="Google Shape;141;p16">
            <a:extLst>
              <a:ext uri="{FF2B5EF4-FFF2-40B4-BE49-F238E27FC236}">
                <a16:creationId xmlns:a16="http://schemas.microsoft.com/office/drawing/2014/main" id="{9E7C2CCD-807D-46B7-B084-9B95B9A2EFF1}"/>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grpSp>
        <p:nvGrpSpPr>
          <p:cNvPr id="26" name="Group 31">
            <a:extLst>
              <a:ext uri="{FF2B5EF4-FFF2-40B4-BE49-F238E27FC236}">
                <a16:creationId xmlns:a16="http://schemas.microsoft.com/office/drawing/2014/main" id="{C09A6034-8B13-4E1D-BA6B-4E2A2FD6CAE6}"/>
              </a:ext>
            </a:extLst>
          </p:cNvPr>
          <p:cNvGrpSpPr/>
          <p:nvPr/>
        </p:nvGrpSpPr>
        <p:grpSpPr>
          <a:xfrm>
            <a:off x="6763937" y="5563545"/>
            <a:ext cx="3057360" cy="1227210"/>
            <a:chOff x="235011" y="5578393"/>
            <a:chExt cx="3057360" cy="1227210"/>
          </a:xfrm>
        </p:grpSpPr>
        <p:grpSp>
          <p:nvGrpSpPr>
            <p:cNvPr id="27" name="Google Shape;98;p1">
              <a:extLst>
                <a:ext uri="{FF2B5EF4-FFF2-40B4-BE49-F238E27FC236}">
                  <a16:creationId xmlns:a16="http://schemas.microsoft.com/office/drawing/2014/main" id="{17CD06C2-96CC-4E25-BE66-A00894F3BD75}"/>
                </a:ext>
              </a:extLst>
            </p:cNvPr>
            <p:cNvGrpSpPr/>
            <p:nvPr/>
          </p:nvGrpSpPr>
          <p:grpSpPr>
            <a:xfrm>
              <a:off x="348878" y="5578393"/>
              <a:ext cx="2820276" cy="967193"/>
              <a:chOff x="420304" y="5584560"/>
              <a:chExt cx="2820276" cy="967193"/>
            </a:xfrm>
          </p:grpSpPr>
          <p:grpSp>
            <p:nvGrpSpPr>
              <p:cNvPr id="32" name="Google Shape;99;p1">
                <a:extLst>
                  <a:ext uri="{FF2B5EF4-FFF2-40B4-BE49-F238E27FC236}">
                    <a16:creationId xmlns:a16="http://schemas.microsoft.com/office/drawing/2014/main" id="{7AAFF7BF-0EDB-4624-A556-4253E43A09A9}"/>
                  </a:ext>
                </a:extLst>
              </p:cNvPr>
              <p:cNvGrpSpPr/>
              <p:nvPr/>
            </p:nvGrpSpPr>
            <p:grpSpPr>
              <a:xfrm>
                <a:off x="1097108" y="5910484"/>
                <a:ext cx="1240472" cy="641269"/>
                <a:chOff x="1109808" y="5910484"/>
                <a:chExt cx="1240472" cy="641269"/>
              </a:xfrm>
            </p:grpSpPr>
            <p:pic>
              <p:nvPicPr>
                <p:cNvPr id="35" name="Google Shape;100;p1">
                  <a:extLst>
                    <a:ext uri="{FF2B5EF4-FFF2-40B4-BE49-F238E27FC236}">
                      <a16:creationId xmlns:a16="http://schemas.microsoft.com/office/drawing/2014/main" id="{8C9013D2-47D7-4AE6-86BD-3A25757AC41B}"/>
                    </a:ext>
                  </a:extLst>
                </p:cNvPr>
                <p:cNvPicPr preferRelativeResize="0"/>
                <p:nvPr/>
              </p:nvPicPr>
              <p:blipFill rotWithShape="1">
                <a:blip r:embed="rId8">
                  <a:alphaModFix/>
                </a:blip>
                <a:srcRect b="21559"/>
                <a:stretch/>
              </p:blipFill>
              <p:spPr>
                <a:xfrm>
                  <a:off x="1109808" y="5910484"/>
                  <a:ext cx="563385" cy="641269"/>
                </a:xfrm>
                <a:prstGeom prst="rect">
                  <a:avLst/>
                </a:prstGeom>
                <a:noFill/>
                <a:ln>
                  <a:noFill/>
                </a:ln>
              </p:spPr>
            </p:pic>
            <p:pic>
              <p:nvPicPr>
                <p:cNvPr id="36" name="Google Shape;101;p1">
                  <a:extLst>
                    <a:ext uri="{FF2B5EF4-FFF2-40B4-BE49-F238E27FC236}">
                      <a16:creationId xmlns:a16="http://schemas.microsoft.com/office/drawing/2014/main" id="{50F7751F-31EA-41B1-A9D6-00747C692FA1}"/>
                    </a:ext>
                  </a:extLst>
                </p:cNvPr>
                <p:cNvPicPr preferRelativeResize="0"/>
                <p:nvPr/>
              </p:nvPicPr>
              <p:blipFill rotWithShape="1">
                <a:blip r:embed="rId9">
                  <a:alphaModFix/>
                </a:blip>
                <a:srcRect b="21719"/>
                <a:stretch/>
              </p:blipFill>
              <p:spPr>
                <a:xfrm>
                  <a:off x="1769132" y="5910484"/>
                  <a:ext cx="581148" cy="641269"/>
                </a:xfrm>
                <a:prstGeom prst="rect">
                  <a:avLst/>
                </a:prstGeom>
                <a:noFill/>
                <a:ln>
                  <a:noFill/>
                </a:ln>
              </p:spPr>
            </p:pic>
          </p:grpSp>
          <p:pic>
            <p:nvPicPr>
              <p:cNvPr id="33" name="Google Shape;102;p1">
                <a:extLst>
                  <a:ext uri="{FF2B5EF4-FFF2-40B4-BE49-F238E27FC236}">
                    <a16:creationId xmlns:a16="http://schemas.microsoft.com/office/drawing/2014/main" id="{CD0D286E-F819-4997-B921-0EAAD2574413}"/>
                  </a:ext>
                </a:extLst>
              </p:cNvPr>
              <p:cNvPicPr preferRelativeResize="0"/>
              <p:nvPr/>
            </p:nvPicPr>
            <p:blipFill rotWithShape="1">
              <a:blip r:embed="rId10">
                <a:alphaModFix/>
              </a:blip>
              <a:srcRect b="21156"/>
              <a:stretch/>
            </p:blipFill>
            <p:spPr>
              <a:xfrm>
                <a:off x="420304" y="5907187"/>
                <a:ext cx="580865" cy="644566"/>
              </a:xfrm>
              <a:prstGeom prst="rect">
                <a:avLst/>
              </a:prstGeom>
              <a:noFill/>
              <a:ln>
                <a:noFill/>
              </a:ln>
            </p:spPr>
          </p:pic>
          <p:pic>
            <p:nvPicPr>
              <p:cNvPr id="34" name="Google Shape;103;p1">
                <a:extLst>
                  <a:ext uri="{FF2B5EF4-FFF2-40B4-BE49-F238E27FC236}">
                    <a16:creationId xmlns:a16="http://schemas.microsoft.com/office/drawing/2014/main" id="{B825F7A0-8B96-4932-8100-F34950E30B38}"/>
                  </a:ext>
                </a:extLst>
              </p:cNvPr>
              <p:cNvPicPr preferRelativeResize="0"/>
              <p:nvPr/>
            </p:nvPicPr>
            <p:blipFill rotWithShape="1">
              <a:blip r:embed="rId11">
                <a:alphaModFix/>
              </a:blip>
              <a:srcRect t="1" b="24219"/>
              <a:stretch/>
            </p:blipFill>
            <p:spPr>
              <a:xfrm>
                <a:off x="2464786" y="5584560"/>
                <a:ext cx="775794" cy="894831"/>
              </a:xfrm>
              <a:prstGeom prst="rect">
                <a:avLst/>
              </a:prstGeom>
              <a:noFill/>
              <a:ln>
                <a:noFill/>
              </a:ln>
            </p:spPr>
          </p:pic>
        </p:grpSp>
        <p:sp>
          <p:nvSpPr>
            <p:cNvPr id="28" name="직사각형 21">
              <a:extLst>
                <a:ext uri="{FF2B5EF4-FFF2-40B4-BE49-F238E27FC236}">
                  <a16:creationId xmlns:a16="http://schemas.microsoft.com/office/drawing/2014/main" id="{87648F2F-3C94-4836-B38C-E0AEB79E3871}"/>
                </a:ext>
              </a:extLst>
            </p:cNvPr>
            <p:cNvSpPr/>
            <p:nvPr/>
          </p:nvSpPr>
          <p:spPr>
            <a:xfrm>
              <a:off x="235011" y="6517710"/>
              <a:ext cx="78899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Nogiron</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29" name="직사각형 21">
              <a:extLst>
                <a:ext uri="{FF2B5EF4-FFF2-40B4-BE49-F238E27FC236}">
                  <a16:creationId xmlns:a16="http://schemas.microsoft.com/office/drawing/2014/main" id="{4C9493A8-DEEF-4F81-B911-48AC5414A6F0}"/>
                </a:ext>
              </a:extLst>
            </p:cNvPr>
            <p:cNvSpPr/>
            <p:nvPr/>
          </p:nvSpPr>
          <p:spPr>
            <a:xfrm>
              <a:off x="1057916" y="6516586"/>
              <a:ext cx="51167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Ayol</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0" name="직사각형 21">
              <a:extLst>
                <a:ext uri="{FF2B5EF4-FFF2-40B4-BE49-F238E27FC236}">
                  <a16:creationId xmlns:a16="http://schemas.microsoft.com/office/drawing/2014/main" id="{5DD3E3F0-A43D-4387-9880-AE10A729DE5C}"/>
                </a:ext>
              </a:extLst>
            </p:cNvPr>
            <p:cNvSpPr/>
            <p:nvPr/>
          </p:nvSpPr>
          <p:spPr>
            <a:xfrm>
              <a:off x="1696991" y="6516585"/>
              <a:ext cx="569387"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Katta</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1" name="직사각형 21">
              <a:extLst>
                <a:ext uri="{FF2B5EF4-FFF2-40B4-BE49-F238E27FC236}">
                  <a16:creationId xmlns:a16="http://schemas.microsoft.com/office/drawing/2014/main" id="{FF7E0128-2472-4EA7-8455-45B00626ADC7}"/>
                </a:ext>
              </a:extLst>
            </p:cNvPr>
            <p:cNvSpPr/>
            <p:nvPr/>
          </p:nvSpPr>
          <p:spPr>
            <a:xfrm>
              <a:off x="2304601" y="6497826"/>
              <a:ext cx="987770" cy="307777"/>
            </a:xfrm>
            <a:prstGeom prst="rect">
              <a:avLst/>
            </a:prstGeom>
            <a:noFill/>
          </p:spPr>
          <p:txBody>
            <a:bodyPr wrap="none" lIns="91440" tIns="45720" rIns="91440" bIns="45720">
              <a:spAutoFit/>
            </a:bodyPr>
            <a:lstStyle/>
            <a:p>
              <a:pPr algn="ctr"/>
              <a:r>
                <a:rPr lang="uz-Latn-UZ" altLang="ko-KR" b="1" dirty="0">
                  <a:solidFill>
                    <a:schemeClr val="accent5">
                      <a:lumMod val="75000"/>
                    </a:schemeClr>
                  </a:solidFill>
                  <a:latin typeface="맑은 고딕" panose="020B0503020000020004" pitchFamily="50" charset="-127"/>
                  <a:ea typeface="맑은 고딕" panose="020B0503020000020004" pitchFamily="50" charset="-127"/>
                </a:rPr>
                <a:t>Chet ellik</a:t>
              </a:r>
              <a:endParaRPr lang="en-US" altLang="ko-KR" b="1" cap="none" spc="0" dirty="0">
                <a:ln w="0"/>
                <a:solidFill>
                  <a:schemeClr val="accent5">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grpSp>
      <p:sp>
        <p:nvSpPr>
          <p:cNvPr id="37" name="직사각형 1">
            <a:extLst>
              <a:ext uri="{FF2B5EF4-FFF2-40B4-BE49-F238E27FC236}">
                <a16:creationId xmlns:a16="http://schemas.microsoft.com/office/drawing/2014/main" id="{9A730A1D-8937-48B3-8377-448C3F7A5CF4}"/>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8" name="그림 12">
            <a:extLst>
              <a:ext uri="{FF2B5EF4-FFF2-40B4-BE49-F238E27FC236}">
                <a16:creationId xmlns:a16="http://schemas.microsoft.com/office/drawing/2014/main" id="{0E3E6A88-F348-4754-815A-70D470AC82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253" t="25787" r="34816" b="25283"/>
          <a:stretch/>
        </p:blipFill>
        <p:spPr>
          <a:xfrm>
            <a:off x="8331076" y="695004"/>
            <a:ext cx="1075271" cy="540855"/>
          </a:xfrm>
          <a:prstGeom prst="rect">
            <a:avLst/>
          </a:prstGeom>
        </p:spPr>
      </p:pic>
      <p:pic>
        <p:nvPicPr>
          <p:cNvPr id="39" name="그림 38">
            <a:extLst>
              <a:ext uri="{FF2B5EF4-FFF2-40B4-BE49-F238E27FC236}">
                <a16:creationId xmlns:a16="http://schemas.microsoft.com/office/drawing/2014/main" id="{0E3DD77A-2B2E-4BB2-AB1F-3CEFA1EF7E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9671" y="695004"/>
            <a:ext cx="1427928" cy="562106"/>
          </a:xfrm>
          <a:prstGeom prst="rect">
            <a:avLst/>
          </a:prstGeom>
        </p:spPr>
      </p:pic>
      <p:sp>
        <p:nvSpPr>
          <p:cNvPr id="40" name="다이아몬드 27">
            <a:extLst>
              <a:ext uri="{FF2B5EF4-FFF2-40B4-BE49-F238E27FC236}">
                <a16:creationId xmlns:a16="http://schemas.microsoft.com/office/drawing/2014/main" id="{E1129FD1-5E61-4660-BDAB-4717CA9BCEEF}"/>
              </a:ext>
            </a:extLst>
          </p:cNvPr>
          <p:cNvSpPr/>
          <p:nvPr/>
        </p:nvSpPr>
        <p:spPr>
          <a:xfrm>
            <a:off x="3821917" y="2115594"/>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41" name="다이아몬드 27">
            <a:extLst>
              <a:ext uri="{FF2B5EF4-FFF2-40B4-BE49-F238E27FC236}">
                <a16:creationId xmlns:a16="http://schemas.microsoft.com/office/drawing/2014/main" id="{DE590ED5-06F9-4494-A7D4-D08564072A0D}"/>
              </a:ext>
            </a:extLst>
          </p:cNvPr>
          <p:cNvSpPr/>
          <p:nvPr/>
        </p:nvSpPr>
        <p:spPr>
          <a:xfrm>
            <a:off x="3821917" y="4311136"/>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44" name="Google Shape;211;p19">
            <a:extLst>
              <a:ext uri="{FF2B5EF4-FFF2-40B4-BE49-F238E27FC236}">
                <a16:creationId xmlns:a16="http://schemas.microsoft.com/office/drawing/2014/main" id="{DCC0C092-7DA3-4D34-AFA8-D26354A96551}"/>
              </a:ext>
            </a:extLst>
          </p:cNvPr>
          <p:cNvSpPr/>
          <p:nvPr/>
        </p:nvSpPr>
        <p:spPr>
          <a:xfrm>
            <a:off x="323937" y="222644"/>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ko-KR" sz="2600" b="1" dirty="0">
                <a:solidFill>
                  <a:schemeClr val="lt1"/>
                </a:solidFill>
                <a:latin typeface="Calibri"/>
                <a:ea typeface="Calibri"/>
                <a:cs typeface="Calibri"/>
                <a:sym typeface="Calibri"/>
              </a:rPr>
              <a:t>3</a:t>
            </a:r>
            <a:endParaRPr sz="2600" b="1" i="0" u="none" strike="noStrike" cap="none" dirty="0">
              <a:solidFill>
                <a:schemeClr val="lt1"/>
              </a:solidFill>
              <a:latin typeface="Calibri"/>
              <a:ea typeface="Calibri"/>
              <a:cs typeface="Calibri"/>
              <a:sym typeface="Calibri"/>
            </a:endParaRPr>
          </a:p>
        </p:txBody>
      </p:sp>
      <p:sp>
        <p:nvSpPr>
          <p:cNvPr id="45" name="Google Shape;212;p19">
            <a:extLst>
              <a:ext uri="{FF2B5EF4-FFF2-40B4-BE49-F238E27FC236}">
                <a16:creationId xmlns:a16="http://schemas.microsoft.com/office/drawing/2014/main" id="{4AFCF095-E7AD-400F-A535-0A3B2F38A291}"/>
              </a:ext>
            </a:extLst>
          </p:cNvPr>
          <p:cNvSpPr/>
          <p:nvPr/>
        </p:nvSpPr>
        <p:spPr>
          <a:xfrm>
            <a:off x="921174" y="207038"/>
            <a:ext cx="6188201" cy="5232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tLang="ko-KR" sz="2800" b="1" dirty="0" err="1">
                <a:solidFill>
                  <a:schemeClr val="accent1">
                    <a:lumMod val="50000"/>
                  </a:schemeClr>
                </a:solidFill>
                <a:latin typeface="Calibri"/>
                <a:ea typeface="Calibri"/>
                <a:cs typeface="Calibri"/>
                <a:sym typeface="Calibri"/>
              </a:rPr>
              <a:t>Liftni</a:t>
            </a:r>
            <a:r>
              <a:rPr lang="en-US" altLang="ko-KR" sz="2800" b="1" dirty="0">
                <a:solidFill>
                  <a:schemeClr val="accent1">
                    <a:lumMod val="50000"/>
                  </a:schemeClr>
                </a:solidFill>
                <a:latin typeface="Calibri"/>
                <a:ea typeface="Calibri"/>
                <a:cs typeface="Calibri"/>
                <a:sym typeface="Calibri"/>
              </a:rPr>
              <a:t> </a:t>
            </a:r>
            <a:r>
              <a:rPr lang="en-US" altLang="ko-KR" sz="2800" b="1" dirty="0" err="1">
                <a:solidFill>
                  <a:schemeClr val="accent1">
                    <a:lumMod val="50000"/>
                  </a:schemeClr>
                </a:solidFill>
                <a:latin typeface="Calibri"/>
                <a:ea typeface="Calibri"/>
                <a:cs typeface="Calibri"/>
                <a:sym typeface="Calibri"/>
              </a:rPr>
              <a:t>olmang</a:t>
            </a:r>
            <a:r>
              <a:rPr lang="en-US" altLang="ko-KR" sz="2800" b="1" dirty="0">
                <a:solidFill>
                  <a:schemeClr val="accent1">
                    <a:lumMod val="50000"/>
                  </a:schemeClr>
                </a:solidFill>
                <a:latin typeface="Calibri"/>
                <a:ea typeface="Calibri"/>
                <a:cs typeface="Calibri"/>
                <a:sym typeface="Calibri"/>
              </a:rPr>
              <a:t>! </a:t>
            </a:r>
            <a:endParaRPr lang="en-US" sz="2700" b="1" i="0" u="none" strike="noStrike" cap="none" dirty="0">
              <a:solidFill>
                <a:schemeClr val="accent1">
                  <a:lumMod val="50000"/>
                </a:schemeClr>
              </a:solidFill>
              <a:latin typeface="Malgun Gothic"/>
              <a:ea typeface="Malgun Gothic"/>
              <a:cs typeface="Malgun Gothic"/>
              <a:sym typeface="Malgun Gothic"/>
            </a:endParaRPr>
          </a:p>
        </p:txBody>
      </p:sp>
    </p:spTree>
  </p:cSld>
  <p:clrMapOvr>
    <a:masterClrMapping/>
  </p:clrMapOvr>
  <p:transition spd="med">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22"/>
          <p:cNvPicPr preferRelativeResize="0"/>
          <p:nvPr/>
        </p:nvPicPr>
        <p:blipFill rotWithShape="1">
          <a:blip r:embed="rId3">
            <a:alphaModFix/>
          </a:blip>
          <a:srcRect/>
          <a:stretch/>
        </p:blipFill>
        <p:spPr>
          <a:xfrm>
            <a:off x="1229" y="0"/>
            <a:ext cx="9897192" cy="6875463"/>
          </a:xfrm>
          <a:prstGeom prst="rect">
            <a:avLst/>
          </a:prstGeom>
          <a:noFill/>
          <a:ln>
            <a:noFill/>
          </a:ln>
        </p:spPr>
      </p:pic>
      <p:sp>
        <p:nvSpPr>
          <p:cNvPr id="270" name="Google Shape;270;p22"/>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ko-KR"/>
              <a:t>8</a:t>
            </a:r>
            <a:endParaRPr/>
          </a:p>
        </p:txBody>
      </p:sp>
      <p:pic>
        <p:nvPicPr>
          <p:cNvPr id="273" name="Google Shape;273;p22"/>
          <p:cNvPicPr preferRelativeResize="0"/>
          <p:nvPr/>
        </p:nvPicPr>
        <p:blipFill rotWithShape="1">
          <a:blip r:embed="rId4">
            <a:alphaModFix/>
          </a:blip>
          <a:srcRect/>
          <a:stretch/>
        </p:blipFill>
        <p:spPr>
          <a:xfrm>
            <a:off x="774698" y="2092760"/>
            <a:ext cx="3594683" cy="3307108"/>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
        <p:nvSpPr>
          <p:cNvPr id="274" name="Google Shape;274;p22"/>
          <p:cNvSpPr/>
          <p:nvPr/>
        </p:nvSpPr>
        <p:spPr>
          <a:xfrm>
            <a:off x="4836221" y="2785421"/>
            <a:ext cx="5062200" cy="3017024"/>
          </a:xfrm>
          <a:prstGeom prst="rect">
            <a:avLst/>
          </a:prstGeom>
          <a:noFill/>
          <a:ln>
            <a:noFill/>
          </a:ln>
        </p:spPr>
        <p:txBody>
          <a:bodyPr spcFirstLastPara="1" wrap="square" lIns="91425" tIns="45700" rIns="91425" bIns="45700" anchor="t" anchorCtr="0">
            <a:noAutofit/>
          </a:bodyPr>
          <a:lstStyle/>
          <a:p>
            <a:pPr lvl="0">
              <a:lnSpc>
                <a:spcPct val="150000"/>
              </a:lnSpc>
            </a:pPr>
            <a:r>
              <a:rPr lang="en-US" altLang="ko-KR" b="1" dirty="0" err="1">
                <a:solidFill>
                  <a:schemeClr val="dk1"/>
                </a:solidFill>
                <a:latin typeface="Calibri"/>
                <a:ea typeface="Calibri"/>
                <a:cs typeface="Calibri"/>
                <a:sym typeface="Calibri"/>
              </a:rPr>
              <a:t>Favqulodda</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chiqish</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joyidan</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o'tgandan</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so'ng</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olov</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tarqalmasligi</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uchun</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eshikni</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yoping</a:t>
            </a:r>
            <a:endParaRPr lang="en-US" altLang="ko-KR" b="1" dirty="0">
              <a:solidFill>
                <a:schemeClr val="dk1"/>
              </a:solidFill>
              <a:latin typeface="Calibri"/>
              <a:ea typeface="Calibri"/>
              <a:cs typeface="Calibri"/>
              <a:sym typeface="Calibri"/>
            </a:endParaRPr>
          </a:p>
          <a:p>
            <a:pPr lvl="0">
              <a:lnSpc>
                <a:spcPct val="150000"/>
              </a:lnSpc>
            </a:pPr>
            <a:endParaRPr lang="en-US" altLang="ko-KR" b="1" dirty="0">
              <a:solidFill>
                <a:schemeClr val="dk1"/>
              </a:solidFill>
              <a:latin typeface="Calibri"/>
              <a:ea typeface="Calibri"/>
              <a:cs typeface="Calibri"/>
              <a:sym typeface="Calibri"/>
            </a:endParaRPr>
          </a:p>
          <a:p>
            <a:pPr lvl="0">
              <a:lnSpc>
                <a:spcPct val="150000"/>
              </a:lnSpc>
            </a:pPr>
            <a:r>
              <a:rPr lang="en-US" altLang="ko-KR" b="1" dirty="0" err="1">
                <a:solidFill>
                  <a:schemeClr val="dk1"/>
                </a:solidFill>
                <a:latin typeface="Calibri"/>
                <a:ea typeface="Calibri"/>
                <a:cs typeface="Calibri"/>
                <a:sym typeface="Calibri"/>
              </a:rPr>
              <a:t>Favqulodda</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zinapoyani</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yopish</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favqulodda</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yong'in</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sodir</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bo'lgan</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taqdirda</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juda</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foydali</a:t>
            </a:r>
            <a:r>
              <a:rPr lang="en-US" altLang="ko-KR" b="1" dirty="0">
                <a:solidFill>
                  <a:schemeClr val="dk1"/>
                </a:solidFill>
                <a:latin typeface="Calibri"/>
                <a:ea typeface="Calibri"/>
                <a:cs typeface="Calibri"/>
                <a:sym typeface="Calibri"/>
              </a:rPr>
              <a:t> harakat </a:t>
            </a:r>
            <a:r>
              <a:rPr lang="en-US" altLang="ko-KR" b="1" dirty="0" err="1">
                <a:solidFill>
                  <a:schemeClr val="dk1"/>
                </a:solidFill>
                <a:latin typeface="Calibri"/>
                <a:ea typeface="Calibri"/>
                <a:cs typeface="Calibri"/>
                <a:sym typeface="Calibri"/>
              </a:rPr>
              <a:t>ekanligini</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doimo</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yodda</a:t>
            </a:r>
            <a:r>
              <a:rPr lang="en-US" altLang="ko-KR" b="1" dirty="0">
                <a:solidFill>
                  <a:schemeClr val="dk1"/>
                </a:solidFill>
                <a:latin typeface="Calibri"/>
                <a:ea typeface="Calibri"/>
                <a:cs typeface="Calibri"/>
                <a:sym typeface="Calibri"/>
              </a:rPr>
              <a:t> </a:t>
            </a:r>
            <a:r>
              <a:rPr lang="en-US" altLang="ko-KR" b="1" dirty="0" err="1">
                <a:solidFill>
                  <a:schemeClr val="dk1"/>
                </a:solidFill>
                <a:latin typeface="Calibri"/>
                <a:ea typeface="Calibri"/>
                <a:cs typeface="Calibri"/>
                <a:sym typeface="Calibri"/>
              </a:rPr>
              <a:t>tuting</a:t>
            </a:r>
            <a:endParaRPr dirty="0"/>
          </a:p>
        </p:txBody>
      </p:sp>
      <p:sp>
        <p:nvSpPr>
          <p:cNvPr id="14" name="직사각형 1">
            <a:extLst>
              <a:ext uri="{FF2B5EF4-FFF2-40B4-BE49-F238E27FC236}">
                <a16:creationId xmlns:a16="http://schemas.microsoft.com/office/drawing/2014/main" id="{8CD13378-FC4D-4389-844C-2E2034231471}"/>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그림 12">
            <a:extLst>
              <a:ext uri="{FF2B5EF4-FFF2-40B4-BE49-F238E27FC236}">
                <a16:creationId xmlns:a16="http://schemas.microsoft.com/office/drawing/2014/main" id="{B32FE9E2-168F-43AB-92C4-98437B7F45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6" name="그림 15">
            <a:extLst>
              <a:ext uri="{FF2B5EF4-FFF2-40B4-BE49-F238E27FC236}">
                <a16:creationId xmlns:a16="http://schemas.microsoft.com/office/drawing/2014/main" id="{5C2244CF-FE59-4653-B46A-F2FEA2ECBF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17" name="Google Shape;141;p16">
            <a:extLst>
              <a:ext uri="{FF2B5EF4-FFF2-40B4-BE49-F238E27FC236}">
                <a16:creationId xmlns:a16="http://schemas.microsoft.com/office/drawing/2014/main" id="{305B2FCC-0E8A-4D2E-BF40-9561F599DAD6}"/>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grpSp>
        <p:nvGrpSpPr>
          <p:cNvPr id="24" name="Group 31">
            <a:extLst>
              <a:ext uri="{FF2B5EF4-FFF2-40B4-BE49-F238E27FC236}">
                <a16:creationId xmlns:a16="http://schemas.microsoft.com/office/drawing/2014/main" id="{6587E3C3-FD4E-4244-BA4D-78DD49AC89E3}"/>
              </a:ext>
            </a:extLst>
          </p:cNvPr>
          <p:cNvGrpSpPr/>
          <p:nvPr/>
        </p:nvGrpSpPr>
        <p:grpSpPr>
          <a:xfrm>
            <a:off x="6763937" y="5563545"/>
            <a:ext cx="3057360" cy="1227210"/>
            <a:chOff x="235011" y="5578393"/>
            <a:chExt cx="3057360" cy="1227210"/>
          </a:xfrm>
        </p:grpSpPr>
        <p:grpSp>
          <p:nvGrpSpPr>
            <p:cNvPr id="25" name="Google Shape;98;p1">
              <a:extLst>
                <a:ext uri="{FF2B5EF4-FFF2-40B4-BE49-F238E27FC236}">
                  <a16:creationId xmlns:a16="http://schemas.microsoft.com/office/drawing/2014/main" id="{DDF4713D-1730-4F35-8678-62837D9F2894}"/>
                </a:ext>
              </a:extLst>
            </p:cNvPr>
            <p:cNvGrpSpPr/>
            <p:nvPr/>
          </p:nvGrpSpPr>
          <p:grpSpPr>
            <a:xfrm>
              <a:off x="348878" y="5578393"/>
              <a:ext cx="2820276" cy="967193"/>
              <a:chOff x="420304" y="5584560"/>
              <a:chExt cx="2820276" cy="967193"/>
            </a:xfrm>
          </p:grpSpPr>
          <p:grpSp>
            <p:nvGrpSpPr>
              <p:cNvPr id="30" name="Google Shape;99;p1">
                <a:extLst>
                  <a:ext uri="{FF2B5EF4-FFF2-40B4-BE49-F238E27FC236}">
                    <a16:creationId xmlns:a16="http://schemas.microsoft.com/office/drawing/2014/main" id="{40017F25-91BF-4C74-8E02-7BDECF69F251}"/>
                  </a:ext>
                </a:extLst>
              </p:cNvPr>
              <p:cNvGrpSpPr/>
              <p:nvPr/>
            </p:nvGrpSpPr>
            <p:grpSpPr>
              <a:xfrm>
                <a:off x="1097108" y="5910484"/>
                <a:ext cx="1240472" cy="641269"/>
                <a:chOff x="1109808" y="5910484"/>
                <a:chExt cx="1240472" cy="641269"/>
              </a:xfrm>
            </p:grpSpPr>
            <p:pic>
              <p:nvPicPr>
                <p:cNvPr id="33" name="Google Shape;100;p1">
                  <a:extLst>
                    <a:ext uri="{FF2B5EF4-FFF2-40B4-BE49-F238E27FC236}">
                      <a16:creationId xmlns:a16="http://schemas.microsoft.com/office/drawing/2014/main" id="{177A0639-FBE8-4BBA-AC62-04D837CAC61C}"/>
                    </a:ext>
                  </a:extLst>
                </p:cNvPr>
                <p:cNvPicPr preferRelativeResize="0"/>
                <p:nvPr/>
              </p:nvPicPr>
              <p:blipFill rotWithShape="1">
                <a:blip r:embed="rId7">
                  <a:alphaModFix/>
                </a:blip>
                <a:srcRect b="21559"/>
                <a:stretch/>
              </p:blipFill>
              <p:spPr>
                <a:xfrm>
                  <a:off x="1109808" y="5910484"/>
                  <a:ext cx="563385" cy="641269"/>
                </a:xfrm>
                <a:prstGeom prst="rect">
                  <a:avLst/>
                </a:prstGeom>
                <a:noFill/>
                <a:ln>
                  <a:noFill/>
                </a:ln>
              </p:spPr>
            </p:pic>
            <p:pic>
              <p:nvPicPr>
                <p:cNvPr id="34" name="Google Shape;101;p1">
                  <a:extLst>
                    <a:ext uri="{FF2B5EF4-FFF2-40B4-BE49-F238E27FC236}">
                      <a16:creationId xmlns:a16="http://schemas.microsoft.com/office/drawing/2014/main" id="{600BE460-E8DF-4C29-A565-6131D74884BC}"/>
                    </a:ext>
                  </a:extLst>
                </p:cNvPr>
                <p:cNvPicPr preferRelativeResize="0"/>
                <p:nvPr/>
              </p:nvPicPr>
              <p:blipFill rotWithShape="1">
                <a:blip r:embed="rId8">
                  <a:alphaModFix/>
                </a:blip>
                <a:srcRect b="21719"/>
                <a:stretch/>
              </p:blipFill>
              <p:spPr>
                <a:xfrm>
                  <a:off x="1769132" y="5910484"/>
                  <a:ext cx="581148" cy="641269"/>
                </a:xfrm>
                <a:prstGeom prst="rect">
                  <a:avLst/>
                </a:prstGeom>
                <a:noFill/>
                <a:ln>
                  <a:noFill/>
                </a:ln>
              </p:spPr>
            </p:pic>
          </p:grpSp>
          <p:pic>
            <p:nvPicPr>
              <p:cNvPr id="31" name="Google Shape;102;p1">
                <a:extLst>
                  <a:ext uri="{FF2B5EF4-FFF2-40B4-BE49-F238E27FC236}">
                    <a16:creationId xmlns:a16="http://schemas.microsoft.com/office/drawing/2014/main" id="{267ED53C-4208-45E2-A8DC-BB104CEC1D3E}"/>
                  </a:ext>
                </a:extLst>
              </p:cNvPr>
              <p:cNvPicPr preferRelativeResize="0"/>
              <p:nvPr/>
            </p:nvPicPr>
            <p:blipFill rotWithShape="1">
              <a:blip r:embed="rId9">
                <a:alphaModFix/>
              </a:blip>
              <a:srcRect b="21156"/>
              <a:stretch/>
            </p:blipFill>
            <p:spPr>
              <a:xfrm>
                <a:off x="420304" y="5907187"/>
                <a:ext cx="580865" cy="644566"/>
              </a:xfrm>
              <a:prstGeom prst="rect">
                <a:avLst/>
              </a:prstGeom>
              <a:noFill/>
              <a:ln>
                <a:noFill/>
              </a:ln>
            </p:spPr>
          </p:pic>
          <p:pic>
            <p:nvPicPr>
              <p:cNvPr id="32" name="Google Shape;103;p1">
                <a:extLst>
                  <a:ext uri="{FF2B5EF4-FFF2-40B4-BE49-F238E27FC236}">
                    <a16:creationId xmlns:a16="http://schemas.microsoft.com/office/drawing/2014/main" id="{84B2241C-373F-464A-945F-D39DAE4FEBD6}"/>
                  </a:ext>
                </a:extLst>
              </p:cNvPr>
              <p:cNvPicPr preferRelativeResize="0"/>
              <p:nvPr/>
            </p:nvPicPr>
            <p:blipFill rotWithShape="1">
              <a:blip r:embed="rId10">
                <a:alphaModFix/>
              </a:blip>
              <a:srcRect t="1" b="24219"/>
              <a:stretch/>
            </p:blipFill>
            <p:spPr>
              <a:xfrm>
                <a:off x="2464786" y="5584560"/>
                <a:ext cx="775794" cy="894831"/>
              </a:xfrm>
              <a:prstGeom prst="rect">
                <a:avLst/>
              </a:prstGeom>
              <a:noFill/>
              <a:ln>
                <a:noFill/>
              </a:ln>
            </p:spPr>
          </p:pic>
        </p:grpSp>
        <p:sp>
          <p:nvSpPr>
            <p:cNvPr id="26" name="직사각형 21">
              <a:extLst>
                <a:ext uri="{FF2B5EF4-FFF2-40B4-BE49-F238E27FC236}">
                  <a16:creationId xmlns:a16="http://schemas.microsoft.com/office/drawing/2014/main" id="{011F2490-25CE-48D6-AEEA-D9BF5FD89D63}"/>
                </a:ext>
              </a:extLst>
            </p:cNvPr>
            <p:cNvSpPr/>
            <p:nvPr/>
          </p:nvSpPr>
          <p:spPr>
            <a:xfrm>
              <a:off x="235011" y="6517710"/>
              <a:ext cx="78899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Nogiron</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27" name="직사각형 21">
              <a:extLst>
                <a:ext uri="{FF2B5EF4-FFF2-40B4-BE49-F238E27FC236}">
                  <a16:creationId xmlns:a16="http://schemas.microsoft.com/office/drawing/2014/main" id="{8EC2869F-046E-4DAC-96FC-FC89B11B0029}"/>
                </a:ext>
              </a:extLst>
            </p:cNvPr>
            <p:cNvSpPr/>
            <p:nvPr/>
          </p:nvSpPr>
          <p:spPr>
            <a:xfrm>
              <a:off x="1057916" y="6516586"/>
              <a:ext cx="511679"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Ayol</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28" name="직사각형 21">
              <a:extLst>
                <a:ext uri="{FF2B5EF4-FFF2-40B4-BE49-F238E27FC236}">
                  <a16:creationId xmlns:a16="http://schemas.microsoft.com/office/drawing/2014/main" id="{53AC746B-D4FA-43FD-9ABC-5953308103FB}"/>
                </a:ext>
              </a:extLst>
            </p:cNvPr>
            <p:cNvSpPr/>
            <p:nvPr/>
          </p:nvSpPr>
          <p:spPr>
            <a:xfrm>
              <a:off x="1696991" y="6516585"/>
              <a:ext cx="569387" cy="276999"/>
            </a:xfrm>
            <a:prstGeom prst="rect">
              <a:avLst/>
            </a:prstGeom>
            <a:noFill/>
          </p:spPr>
          <p:txBody>
            <a:bodyPr wrap="none" lIns="91440" tIns="45720" rIns="91440" bIns="45720">
              <a:spAutoFit/>
            </a:bodyPr>
            <a:lstStyle/>
            <a:p>
              <a:pPr algn="ctr"/>
              <a:r>
                <a:rPr lang="uz-Latn-UZ" altLang="ko-KR" sz="1200" b="1" dirty="0">
                  <a:solidFill>
                    <a:schemeClr val="tx2">
                      <a:lumMod val="75000"/>
                    </a:schemeClr>
                  </a:solidFill>
                  <a:latin typeface="맑은 고딕" panose="020B0503020000020004" pitchFamily="50" charset="-127"/>
                  <a:ea typeface="맑은 고딕" panose="020B0503020000020004" pitchFamily="50" charset="-127"/>
                </a:rPr>
                <a:t>Katta</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29" name="직사각형 21">
              <a:extLst>
                <a:ext uri="{FF2B5EF4-FFF2-40B4-BE49-F238E27FC236}">
                  <a16:creationId xmlns:a16="http://schemas.microsoft.com/office/drawing/2014/main" id="{C5BE273A-BF08-4A4F-8DB6-3B34EBB5EBA0}"/>
                </a:ext>
              </a:extLst>
            </p:cNvPr>
            <p:cNvSpPr/>
            <p:nvPr/>
          </p:nvSpPr>
          <p:spPr>
            <a:xfrm>
              <a:off x="2304601" y="6497826"/>
              <a:ext cx="987770" cy="307777"/>
            </a:xfrm>
            <a:prstGeom prst="rect">
              <a:avLst/>
            </a:prstGeom>
            <a:noFill/>
          </p:spPr>
          <p:txBody>
            <a:bodyPr wrap="none" lIns="91440" tIns="45720" rIns="91440" bIns="45720">
              <a:spAutoFit/>
            </a:bodyPr>
            <a:lstStyle/>
            <a:p>
              <a:pPr algn="ctr"/>
              <a:r>
                <a:rPr lang="uz-Latn-UZ" altLang="ko-KR" b="1" dirty="0">
                  <a:solidFill>
                    <a:schemeClr val="accent5">
                      <a:lumMod val="75000"/>
                    </a:schemeClr>
                  </a:solidFill>
                  <a:latin typeface="맑은 고딕" panose="020B0503020000020004" pitchFamily="50" charset="-127"/>
                  <a:ea typeface="맑은 고딕" panose="020B0503020000020004" pitchFamily="50" charset="-127"/>
                </a:rPr>
                <a:t>Chet ellik</a:t>
              </a:r>
              <a:endParaRPr lang="en-US" altLang="ko-KR" b="1" cap="none" spc="0" dirty="0">
                <a:ln w="0"/>
                <a:solidFill>
                  <a:schemeClr val="accent5">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grpSp>
      <p:sp>
        <p:nvSpPr>
          <p:cNvPr id="35" name="직사각형 1">
            <a:extLst>
              <a:ext uri="{FF2B5EF4-FFF2-40B4-BE49-F238E27FC236}">
                <a16:creationId xmlns:a16="http://schemas.microsoft.com/office/drawing/2014/main" id="{70267A0F-7C2E-42F3-A5A1-F5C30AD0FEF8}"/>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6" name="그림 12">
            <a:extLst>
              <a:ext uri="{FF2B5EF4-FFF2-40B4-BE49-F238E27FC236}">
                <a16:creationId xmlns:a16="http://schemas.microsoft.com/office/drawing/2014/main" id="{D9C4969B-F9BE-4DC9-AB50-A1D98D7B65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253" t="25787" r="34816" b="25283"/>
          <a:stretch/>
        </p:blipFill>
        <p:spPr>
          <a:xfrm>
            <a:off x="8331076" y="695004"/>
            <a:ext cx="1075271" cy="540855"/>
          </a:xfrm>
          <a:prstGeom prst="rect">
            <a:avLst/>
          </a:prstGeom>
        </p:spPr>
      </p:pic>
      <p:pic>
        <p:nvPicPr>
          <p:cNvPr id="37" name="그림 36">
            <a:extLst>
              <a:ext uri="{FF2B5EF4-FFF2-40B4-BE49-F238E27FC236}">
                <a16:creationId xmlns:a16="http://schemas.microsoft.com/office/drawing/2014/main" id="{1612DE6B-5BD9-43EA-BE49-E9F2DBE121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9671" y="695004"/>
            <a:ext cx="1427928" cy="562106"/>
          </a:xfrm>
          <a:prstGeom prst="rect">
            <a:avLst/>
          </a:prstGeom>
        </p:spPr>
      </p:pic>
      <p:sp>
        <p:nvSpPr>
          <p:cNvPr id="2" name="직사각형 1">
            <a:extLst>
              <a:ext uri="{FF2B5EF4-FFF2-40B4-BE49-F238E27FC236}">
                <a16:creationId xmlns:a16="http://schemas.microsoft.com/office/drawing/2014/main" id="{ADBA6D69-3812-4DD6-8E14-4AB8131C53CF}"/>
              </a:ext>
            </a:extLst>
          </p:cNvPr>
          <p:cNvSpPr/>
          <p:nvPr/>
        </p:nvSpPr>
        <p:spPr>
          <a:xfrm>
            <a:off x="4927122" y="2060707"/>
            <a:ext cx="4364505" cy="48866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altLang="ko-KR" sz="1600" b="1" dirty="0" err="1">
                <a:solidFill>
                  <a:schemeClr val="bg1"/>
                </a:solidFill>
                <a:latin typeface="Calibri"/>
                <a:ea typeface="Calibri"/>
                <a:cs typeface="Calibri"/>
                <a:sym typeface="Calibri"/>
              </a:rPr>
              <a:t>Iltimos</a:t>
            </a:r>
            <a:r>
              <a:rPr lang="en-US" altLang="ko-KR" sz="1600" b="1" dirty="0">
                <a:solidFill>
                  <a:schemeClr val="bg1"/>
                </a:solidFill>
                <a:latin typeface="Calibri"/>
                <a:ea typeface="Calibri"/>
                <a:cs typeface="Calibri"/>
                <a:sym typeface="Calibri"/>
              </a:rPr>
              <a:t>, </a:t>
            </a:r>
            <a:r>
              <a:rPr lang="en-US" altLang="ko-KR" sz="1600" b="1" dirty="0" err="1">
                <a:solidFill>
                  <a:schemeClr val="bg1"/>
                </a:solidFill>
                <a:latin typeface="Calibri"/>
                <a:ea typeface="Calibri"/>
                <a:cs typeface="Calibri"/>
                <a:sym typeface="Calibri"/>
              </a:rPr>
              <a:t>zinadan</a:t>
            </a:r>
            <a:r>
              <a:rPr lang="en-US" altLang="ko-KR" sz="1600" b="1" dirty="0">
                <a:solidFill>
                  <a:schemeClr val="bg1"/>
                </a:solidFill>
                <a:latin typeface="Calibri"/>
                <a:ea typeface="Calibri"/>
                <a:cs typeface="Calibri"/>
                <a:sym typeface="Calibri"/>
              </a:rPr>
              <a:t> </a:t>
            </a:r>
            <a:r>
              <a:rPr lang="en-US" altLang="ko-KR" sz="1600" b="1" dirty="0" err="1">
                <a:solidFill>
                  <a:schemeClr val="bg1"/>
                </a:solidFill>
                <a:latin typeface="Calibri"/>
                <a:ea typeface="Calibri"/>
                <a:cs typeface="Calibri"/>
                <a:sym typeface="Calibri"/>
              </a:rPr>
              <a:t>favqulodda</a:t>
            </a:r>
            <a:r>
              <a:rPr lang="en-US" altLang="ko-KR" sz="1600" b="1" dirty="0">
                <a:solidFill>
                  <a:schemeClr val="bg1"/>
                </a:solidFill>
                <a:latin typeface="Calibri"/>
                <a:ea typeface="Calibri"/>
                <a:cs typeface="Calibri"/>
                <a:sym typeface="Calibri"/>
              </a:rPr>
              <a:t> </a:t>
            </a:r>
            <a:r>
              <a:rPr lang="en-US" altLang="ko-KR" sz="1600" b="1" dirty="0" err="1">
                <a:solidFill>
                  <a:schemeClr val="bg1"/>
                </a:solidFill>
                <a:latin typeface="Calibri"/>
                <a:ea typeface="Calibri"/>
                <a:cs typeface="Calibri"/>
                <a:sym typeface="Calibri"/>
              </a:rPr>
              <a:t>chiqish</a:t>
            </a:r>
            <a:r>
              <a:rPr lang="en-US" altLang="ko-KR" sz="1600" b="1" dirty="0">
                <a:solidFill>
                  <a:schemeClr val="bg1"/>
                </a:solidFill>
                <a:latin typeface="Calibri"/>
                <a:ea typeface="Calibri"/>
                <a:cs typeface="Calibri"/>
                <a:sym typeface="Calibri"/>
              </a:rPr>
              <a:t> </a:t>
            </a:r>
            <a:r>
              <a:rPr lang="en-US" altLang="ko-KR" sz="1600" b="1" dirty="0" err="1">
                <a:solidFill>
                  <a:schemeClr val="bg1"/>
                </a:solidFill>
                <a:latin typeface="Calibri"/>
                <a:ea typeface="Calibri"/>
                <a:cs typeface="Calibri"/>
                <a:sym typeface="Calibri"/>
              </a:rPr>
              <a:t>yo'lini</a:t>
            </a:r>
            <a:r>
              <a:rPr lang="en-US" altLang="ko-KR" sz="1600" b="1" dirty="0">
                <a:solidFill>
                  <a:schemeClr val="bg1"/>
                </a:solidFill>
                <a:latin typeface="Calibri"/>
                <a:ea typeface="Calibri"/>
                <a:cs typeface="Calibri"/>
                <a:sym typeface="Calibri"/>
              </a:rPr>
              <a:t> </a:t>
            </a:r>
            <a:r>
              <a:rPr lang="en-US" altLang="ko-KR" sz="1600" b="1" dirty="0" err="1">
                <a:solidFill>
                  <a:schemeClr val="bg1"/>
                </a:solidFill>
                <a:latin typeface="Calibri"/>
                <a:ea typeface="Calibri"/>
                <a:cs typeface="Calibri"/>
                <a:sym typeface="Calibri"/>
              </a:rPr>
              <a:t>yoping</a:t>
            </a:r>
            <a:r>
              <a:rPr lang="en-US" altLang="ko-KR" sz="1600" b="1" dirty="0">
                <a:solidFill>
                  <a:schemeClr val="bg1"/>
                </a:solidFill>
                <a:latin typeface="Calibri"/>
                <a:ea typeface="Calibri"/>
                <a:cs typeface="Calibri"/>
                <a:sym typeface="Calibri"/>
              </a:rPr>
              <a:t>!</a:t>
            </a:r>
          </a:p>
        </p:txBody>
      </p:sp>
      <p:sp>
        <p:nvSpPr>
          <p:cNvPr id="38" name="다이아몬드 27">
            <a:extLst>
              <a:ext uri="{FF2B5EF4-FFF2-40B4-BE49-F238E27FC236}">
                <a16:creationId xmlns:a16="http://schemas.microsoft.com/office/drawing/2014/main" id="{B3296B68-498F-4CAA-8D06-973252A234EA}"/>
              </a:ext>
            </a:extLst>
          </p:cNvPr>
          <p:cNvSpPr/>
          <p:nvPr/>
        </p:nvSpPr>
        <p:spPr>
          <a:xfrm>
            <a:off x="4671353" y="2943326"/>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9" name="Google Shape;211;p19">
            <a:extLst>
              <a:ext uri="{FF2B5EF4-FFF2-40B4-BE49-F238E27FC236}">
                <a16:creationId xmlns:a16="http://schemas.microsoft.com/office/drawing/2014/main" id="{40680207-B604-4499-8DE0-F5311E7ED343}"/>
              </a:ext>
            </a:extLst>
          </p:cNvPr>
          <p:cNvSpPr/>
          <p:nvPr/>
        </p:nvSpPr>
        <p:spPr>
          <a:xfrm>
            <a:off x="323937" y="222644"/>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ko-KR" sz="2600" b="1" dirty="0">
                <a:solidFill>
                  <a:schemeClr val="lt1"/>
                </a:solidFill>
                <a:latin typeface="Calibri"/>
                <a:ea typeface="Calibri"/>
                <a:cs typeface="Calibri"/>
                <a:sym typeface="Calibri"/>
              </a:rPr>
              <a:t>3</a:t>
            </a:r>
            <a:endParaRPr sz="2600" b="1" i="0" u="none" strike="noStrike" cap="none" dirty="0">
              <a:solidFill>
                <a:schemeClr val="lt1"/>
              </a:solidFill>
              <a:latin typeface="Calibri"/>
              <a:ea typeface="Calibri"/>
              <a:cs typeface="Calibri"/>
              <a:sym typeface="Calibri"/>
            </a:endParaRPr>
          </a:p>
        </p:txBody>
      </p:sp>
      <p:sp>
        <p:nvSpPr>
          <p:cNvPr id="40" name="Google Shape;212;p19">
            <a:extLst>
              <a:ext uri="{FF2B5EF4-FFF2-40B4-BE49-F238E27FC236}">
                <a16:creationId xmlns:a16="http://schemas.microsoft.com/office/drawing/2014/main" id="{CF6CC100-387B-49C5-9809-B4D22B4FC4C8}"/>
              </a:ext>
            </a:extLst>
          </p:cNvPr>
          <p:cNvSpPr/>
          <p:nvPr/>
        </p:nvSpPr>
        <p:spPr>
          <a:xfrm>
            <a:off x="921174" y="207038"/>
            <a:ext cx="6188201" cy="5232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tLang="ko-KR" sz="2800" b="1" dirty="0" err="1">
                <a:solidFill>
                  <a:schemeClr val="accent1">
                    <a:lumMod val="50000"/>
                  </a:schemeClr>
                </a:solidFill>
                <a:latin typeface="Calibri"/>
                <a:ea typeface="Calibri"/>
                <a:cs typeface="Calibri"/>
                <a:sym typeface="Calibri"/>
              </a:rPr>
              <a:t>Liftni</a:t>
            </a:r>
            <a:r>
              <a:rPr lang="en-US" altLang="ko-KR" sz="2800" b="1" dirty="0">
                <a:solidFill>
                  <a:schemeClr val="accent1">
                    <a:lumMod val="50000"/>
                  </a:schemeClr>
                </a:solidFill>
                <a:latin typeface="Calibri"/>
                <a:ea typeface="Calibri"/>
                <a:cs typeface="Calibri"/>
                <a:sym typeface="Calibri"/>
              </a:rPr>
              <a:t> </a:t>
            </a:r>
            <a:r>
              <a:rPr lang="en-US" altLang="ko-KR" sz="2800" b="1" dirty="0" err="1">
                <a:solidFill>
                  <a:schemeClr val="accent1">
                    <a:lumMod val="50000"/>
                  </a:schemeClr>
                </a:solidFill>
                <a:latin typeface="Calibri"/>
                <a:ea typeface="Calibri"/>
                <a:cs typeface="Calibri"/>
                <a:sym typeface="Calibri"/>
              </a:rPr>
              <a:t>olmang</a:t>
            </a:r>
            <a:r>
              <a:rPr lang="en-US" altLang="ko-KR" sz="2800" b="1" dirty="0">
                <a:solidFill>
                  <a:schemeClr val="accent1">
                    <a:lumMod val="50000"/>
                  </a:schemeClr>
                </a:solidFill>
                <a:latin typeface="Calibri"/>
                <a:ea typeface="Calibri"/>
                <a:cs typeface="Calibri"/>
                <a:sym typeface="Calibri"/>
              </a:rPr>
              <a:t>! </a:t>
            </a:r>
            <a:endParaRPr sz="2700" b="1" i="0" u="none" strike="noStrike" cap="none" dirty="0">
              <a:solidFill>
                <a:schemeClr val="accent1">
                  <a:lumMod val="50000"/>
                </a:schemeClr>
              </a:solidFill>
              <a:latin typeface="Malgun Gothic"/>
              <a:ea typeface="Malgun Gothic"/>
              <a:cs typeface="Malgun Gothic"/>
              <a:sym typeface="Malgun Gothic"/>
            </a:endParaRPr>
          </a:p>
        </p:txBody>
      </p:sp>
    </p:spTree>
  </p:cSld>
  <p:clrMapOvr>
    <a:masterClrMapping/>
  </p:clrMapOvr>
  <p:transition spd="med">
    <p:push/>
  </p:transition>
</p:sld>
</file>

<file path=ppt/theme/theme1.xml><?xml version="1.0" encoding="utf-8"?>
<a:theme xmlns:a="http://schemas.openxmlformats.org/drawingml/2006/main" name="Office 테마">
  <a:themeElements>
    <a:clrScheme name="Office 테마">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451</Words>
  <Application>Microsoft Office PowerPoint</Application>
  <PresentationFormat>사용자 지정</PresentationFormat>
  <Paragraphs>108</Paragraphs>
  <Slides>11</Slides>
  <Notes>11</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11</vt:i4>
      </vt:variant>
    </vt:vector>
  </HeadingPairs>
  <TitlesOfParts>
    <vt:vector size="18" baseType="lpstr">
      <vt:lpstr>Arial</vt:lpstr>
      <vt:lpstr>Arial Black</vt:lpstr>
      <vt:lpstr>Calibri</vt:lpstr>
      <vt:lpstr>맑은 고딕</vt:lpstr>
      <vt:lpstr>맑은 고딕</vt:lpstr>
      <vt:lpstr>Stardos Stencil</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park</cp:lastModifiedBy>
  <cp:revision>16</cp:revision>
  <dcterms:modified xsi:type="dcterms:W3CDTF">2020-10-20T13:18:15Z</dcterms:modified>
</cp:coreProperties>
</file>